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Slides/notesSlide2.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tags/tag1.xml" ContentType="application/vnd.openxmlformats-officedocument.presentationml.tags+xml"/>
  <Override PartName="/ppt/slides/slide9.xml" ContentType="application/vnd.openxmlformats-officedocument.presentationml.slide+xml"/>
  <Override PartName="/ppt/notesSlides/notesSlide4.xml" ContentType="application/vnd.openxmlformats-officedocument.presentationml.notesSlide+xml"/>
  <Override PartName="/ppt/slides/slide10.xml" ContentType="application/vnd.openxmlformats-officedocument.presentationml.slide+xml"/>
  <Override PartName="/ppt/notesSlides/notesSlide5.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6.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8.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9.xml" ContentType="application/vnd.openxmlformats-officedocument.presentationml.notesSlide+xml"/>
  <Override PartName="/ppt/slides/slide20.xml" ContentType="application/vnd.openxmlformats-officedocument.presentationml.slide+xml"/>
  <Override PartName="/ppt/notesSlides/notesSlide1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11.xml" ContentType="application/vnd.openxmlformats-officedocument.presentationml.notesSlide+xml"/>
  <Override PartName="/ppt/slides/slide23.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type="screen16x9" cy="5143500" cx="9144000"/>
  <p:notesSz cx="7102475" cy="10233025"/>
  <p:defaultTextStyle>
    <a:defPPr>
      <a:defRPr lang="zh-CN"/>
    </a:defPPr>
    <a:lvl1pPr algn="l" defTabSz="685800" eaLnBrk="1" hangingPunct="1" latinLnBrk="0" marL="0" rtl="0">
      <a:defRPr sz="1350" kern="1200">
        <a:solidFill>
          <a:schemeClr val="tx1"/>
        </a:solidFill>
        <a:latin typeface="+mn-lt"/>
        <a:ea typeface="+mn-ea"/>
        <a:cs typeface="+mn-cs"/>
      </a:defRPr>
    </a:lvl1pPr>
    <a:lvl2pPr algn="l" defTabSz="685800" eaLnBrk="1" hangingPunct="1" latinLnBrk="0" marL="342900" rtl="0">
      <a:defRPr sz="1350" kern="1200">
        <a:solidFill>
          <a:schemeClr val="tx1"/>
        </a:solidFill>
        <a:latin typeface="+mn-lt"/>
        <a:ea typeface="+mn-ea"/>
        <a:cs typeface="+mn-cs"/>
      </a:defRPr>
    </a:lvl2pPr>
    <a:lvl3pPr algn="l" defTabSz="685800" eaLnBrk="1" hangingPunct="1" latinLnBrk="0" marL="685800" rtl="0">
      <a:defRPr sz="1350" kern="1200">
        <a:solidFill>
          <a:schemeClr val="tx1"/>
        </a:solidFill>
        <a:latin typeface="+mn-lt"/>
        <a:ea typeface="+mn-ea"/>
        <a:cs typeface="+mn-cs"/>
      </a:defRPr>
    </a:lvl3pPr>
    <a:lvl4pPr algn="l" defTabSz="685800" eaLnBrk="1" hangingPunct="1" latinLnBrk="0" marL="1028700" rtl="0">
      <a:defRPr sz="1350" kern="1200">
        <a:solidFill>
          <a:schemeClr val="tx1"/>
        </a:solidFill>
        <a:latin typeface="+mn-lt"/>
        <a:ea typeface="+mn-ea"/>
        <a:cs typeface="+mn-cs"/>
      </a:defRPr>
    </a:lvl4pPr>
    <a:lvl5pPr algn="l" defTabSz="685800" eaLnBrk="1" hangingPunct="1" latinLnBrk="0" marL="1371600" rtl="0">
      <a:defRPr sz="1350" kern="1200">
        <a:solidFill>
          <a:schemeClr val="tx1"/>
        </a:solidFill>
        <a:latin typeface="+mn-lt"/>
        <a:ea typeface="+mn-ea"/>
        <a:cs typeface="+mn-cs"/>
      </a:defRPr>
    </a:lvl5pPr>
    <a:lvl6pPr algn="l" defTabSz="685800" eaLnBrk="1" hangingPunct="1" latinLnBrk="0" marL="1714500" rtl="0">
      <a:defRPr sz="1350" kern="1200">
        <a:solidFill>
          <a:schemeClr val="tx1"/>
        </a:solidFill>
        <a:latin typeface="+mn-lt"/>
        <a:ea typeface="+mn-ea"/>
        <a:cs typeface="+mn-cs"/>
      </a:defRPr>
    </a:lvl6pPr>
    <a:lvl7pPr algn="l" defTabSz="685800" eaLnBrk="1" hangingPunct="1" latinLnBrk="0" marL="2057400" rtl="0">
      <a:defRPr sz="1350" kern="1200">
        <a:solidFill>
          <a:schemeClr val="tx1"/>
        </a:solidFill>
        <a:latin typeface="+mn-lt"/>
        <a:ea typeface="+mn-ea"/>
        <a:cs typeface="+mn-cs"/>
      </a:defRPr>
    </a:lvl7pPr>
    <a:lvl8pPr algn="l" defTabSz="685800" eaLnBrk="1" hangingPunct="1" latinLnBrk="0" marL="2400300" rtl="0">
      <a:defRPr sz="1350" kern="1200">
        <a:solidFill>
          <a:schemeClr val="tx1"/>
        </a:solidFill>
        <a:latin typeface="+mn-lt"/>
        <a:ea typeface="+mn-ea"/>
        <a:cs typeface="+mn-cs"/>
      </a:defRPr>
    </a:lvl8pPr>
    <a:lvl9pPr algn="l" defTabSz="685800" eaLnBrk="1" hangingPunct="1" latinLnBrk="0" marL="2743200" rtl="0">
      <a:defRPr sz="135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p:present/>
    <p:sldAll/>
    <p:penClr>
      <a:prstClr val="red"/>
    </p:penClr>
  </p:showPr>
  <p:clrMru>
    <a:srgbClr val="262C35"/>
    <a:srgbClr val="006666"/>
    <a:srgbClr val="008D9F"/>
    <a:srgbClr val="69C159"/>
    <a:srgbClr val="00C697"/>
    <a:srgbClr val="43B3DF"/>
    <a:srgbClr val="99C61A"/>
    <a:srgbClr val="00B5DE"/>
    <a:srgbClr val="438FC8"/>
    <a:srgbClr val="3BC45B"/>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lastView="sldSorterView">
  <p:normalViewPr>
    <p:restoredLeft sz="9338" autoAdjust="0"/>
    <p:restoredTop sz="98145" autoAdjust="0"/>
  </p:normalViewPr>
  <p:slideViewPr>
    <p:cSldViewPr showGuides="1" snapToGrid="0">
      <p:cViewPr varScale="1">
        <p:scale>
          <a:sx n="131" d="100"/>
          <a:sy n="131" d="100"/>
        </p:scale>
        <p:origin x="96" y="244"/>
      </p:cViewPr>
      <p:guideLst>
        <p:guide orient="horz" pos="1490"/>
        <p:guide pos="2868"/>
      </p:guideLst>
    </p:cSldViewPr>
  </p:slideViewPr>
  <p:notesTextViewPr>
    <p:cViewPr>
      <p:scale>
        <a:sx n="1" d="1"/>
        <a:sy n="1" d="1"/>
      </p:scale>
      <p:origin x="0" y="0"/>
    </p:cViewPr>
  </p:notesTextViewPr>
  <p:sorterViewPr>
    <p:cViewPr>
      <p:scale>
        <a:sx n="58" d="100"/>
        <a:sy n="58" d="100"/>
      </p:scale>
      <p:origin x="0" y="0"/>
    </p:cViewPr>
  </p:sorterViewPr>
  <p:notesViewPr>
    <p:cSldViewPr snapToGrid="0">
      <p:cViewPr varScale="1">
        <p:scale>
          <a:sx n="53" d="100"/>
          <a:sy n="53" d="100"/>
        </p:scale>
        <p:origin x="-2940" y="-102"/>
      </p:cViewPr>
      <p:guideLst>
        <p:guide orient="horz" pos="2963"/>
        <p:guide pos="2227"/>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tableStyles" Target="tableStyles.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57" name=""/>
        <p:cNvGrpSpPr/>
        <p:nvPr/>
      </p:nvGrpSpPr>
      <p:grpSpPr>
        <a:xfrm>
          <a:off x="0" y="0"/>
          <a:ext cx="0" cy="0"/>
          <a:chOff x="0" y="0"/>
          <a:chExt cx="0" cy="0"/>
        </a:xfrm>
      </p:grpSpPr>
      <p:sp>
        <p:nvSpPr>
          <p:cNvPr id="1049065" name="页眉占位符 1"/>
          <p:cNvSpPr>
            <a:spLocks noGrp="1"/>
          </p:cNvSpPr>
          <p:nvPr>
            <p:ph type="hdr" sz="quarter"/>
          </p:nvPr>
        </p:nvSpPr>
        <p:spPr>
          <a:xfrm>
            <a:off x="0" y="0"/>
            <a:ext cx="3077739" cy="513428"/>
          </a:xfrm>
          <a:prstGeom prst="rect"/>
        </p:spPr>
        <p:txBody>
          <a:bodyPr bIns="49528" lIns="99057" rIns="99057" rtlCol="0" tIns="49528" vert="horz"/>
          <a:lstStyle>
            <a:lvl1pPr algn="l">
              <a:defRPr sz="1300"/>
            </a:lvl1pPr>
          </a:lstStyle>
          <a:p>
            <a:endParaRPr altLang="en-US" lang="zh-CN"/>
          </a:p>
        </p:txBody>
      </p:sp>
      <p:sp>
        <p:nvSpPr>
          <p:cNvPr id="1049066" name="日期占位符 2"/>
          <p:cNvSpPr>
            <a:spLocks noGrp="1"/>
          </p:cNvSpPr>
          <p:nvPr>
            <p:ph type="dt" idx="1"/>
          </p:nvPr>
        </p:nvSpPr>
        <p:spPr>
          <a:xfrm>
            <a:off x="4023092" y="0"/>
            <a:ext cx="3077739" cy="513428"/>
          </a:xfrm>
          <a:prstGeom prst="rect"/>
        </p:spPr>
        <p:txBody>
          <a:bodyPr bIns="49528" lIns="99057" rIns="99057" rtlCol="0" tIns="49528" vert="horz"/>
          <a:lstStyle>
            <a:lvl1pPr algn="r">
              <a:defRPr sz="1300"/>
            </a:lvl1pPr>
          </a:lstStyle>
          <a:p>
            <a:fld id="{2614FDF3-F44E-489A-AD46-6B6DD34E0E71}" type="datetimeFigureOut">
              <a:rPr altLang="en-US" lang="zh-CN" smtClean="0"/>
            </a:fld>
            <a:endParaRPr altLang="en-US" lang="zh-CN"/>
          </a:p>
        </p:txBody>
      </p:sp>
      <p:sp>
        <p:nvSpPr>
          <p:cNvPr id="1049067" name="幻灯片图像占位符 3"/>
          <p:cNvSpPr>
            <a:spLocks noChangeAspect="1" noRot="1" noGrp="1"/>
          </p:cNvSpPr>
          <p:nvPr>
            <p:ph type="sldImg" idx="2"/>
          </p:nvPr>
        </p:nvSpPr>
        <p:spPr>
          <a:xfrm>
            <a:off x="482600" y="1279525"/>
            <a:ext cx="6137275" cy="3452813"/>
          </a:xfrm>
          <a:prstGeom prst="rect"/>
          <a:noFill/>
          <a:ln w="12700">
            <a:solidFill>
              <a:prstClr val="black"/>
            </a:solidFill>
          </a:ln>
        </p:spPr>
        <p:txBody>
          <a:bodyPr anchor="ctr" bIns="49528" lIns="99057" rIns="99057" rtlCol="0" tIns="49528" vert="horz"/>
          <a:p>
            <a:endParaRPr altLang="en-US" lang="zh-CN"/>
          </a:p>
        </p:txBody>
      </p:sp>
      <p:sp>
        <p:nvSpPr>
          <p:cNvPr id="1049068" name="备注占位符 4"/>
          <p:cNvSpPr>
            <a:spLocks noGrp="1"/>
          </p:cNvSpPr>
          <p:nvPr>
            <p:ph type="body" sz="quarter" idx="3"/>
          </p:nvPr>
        </p:nvSpPr>
        <p:spPr>
          <a:xfrm>
            <a:off x="710248" y="4924643"/>
            <a:ext cx="5681980" cy="4029254"/>
          </a:xfrm>
          <a:prstGeom prst="rect"/>
        </p:spPr>
        <p:txBody>
          <a:bodyPr bIns="49528" lIns="99057" rIns="99057" rtlCol="0" tIns="49528" vert="horz"/>
          <a:p>
            <a:pPr lvl="0"/>
            <a:r>
              <a:rPr altLang="en-US" lang="zh-CN"/>
              <a:t>单击此处编辑母版文本样式</a:t>
            </a:r>
            <a:endParaRPr altLang="en-US" lang="zh-CN"/>
          </a:p>
          <a:p>
            <a:pPr lvl="1"/>
            <a:r>
              <a:rPr altLang="en-US" lang="zh-CN"/>
              <a:t>第二级</a:t>
            </a:r>
            <a:endParaRPr altLang="en-US" lang="zh-CN"/>
          </a:p>
          <a:p>
            <a:pPr lvl="2"/>
            <a:r>
              <a:rPr altLang="en-US" lang="zh-CN"/>
              <a:t>第三级</a:t>
            </a:r>
            <a:endParaRPr altLang="en-US" lang="zh-CN"/>
          </a:p>
          <a:p>
            <a:pPr lvl="3"/>
            <a:r>
              <a:rPr altLang="en-US" lang="zh-CN"/>
              <a:t>第四级</a:t>
            </a:r>
            <a:endParaRPr altLang="en-US" lang="zh-CN"/>
          </a:p>
          <a:p>
            <a:pPr lvl="4"/>
            <a:r>
              <a:rPr altLang="en-US" lang="zh-CN"/>
              <a:t>第五级</a:t>
            </a:r>
            <a:endParaRPr altLang="en-US" lang="zh-CN"/>
          </a:p>
        </p:txBody>
      </p:sp>
      <p:sp>
        <p:nvSpPr>
          <p:cNvPr id="1049069" name="页脚占位符 5"/>
          <p:cNvSpPr>
            <a:spLocks noGrp="1"/>
          </p:cNvSpPr>
          <p:nvPr>
            <p:ph type="ftr" sz="quarter" idx="4"/>
          </p:nvPr>
        </p:nvSpPr>
        <p:spPr>
          <a:xfrm>
            <a:off x="0" y="9719598"/>
            <a:ext cx="3077739" cy="513427"/>
          </a:xfrm>
          <a:prstGeom prst="rect"/>
        </p:spPr>
        <p:txBody>
          <a:bodyPr anchor="b" bIns="49528" lIns="99057" rIns="99057" rtlCol="0" tIns="49528" vert="horz"/>
          <a:lstStyle>
            <a:lvl1pPr algn="l">
              <a:defRPr sz="1300"/>
            </a:lvl1pPr>
          </a:lstStyle>
          <a:p>
            <a:endParaRPr altLang="en-US" lang="zh-CN"/>
          </a:p>
        </p:txBody>
      </p:sp>
      <p:sp>
        <p:nvSpPr>
          <p:cNvPr id="1049070" name="灯片编号占位符 6"/>
          <p:cNvSpPr>
            <a:spLocks noGrp="1"/>
          </p:cNvSpPr>
          <p:nvPr>
            <p:ph type="sldNum" sz="quarter" idx="5"/>
          </p:nvPr>
        </p:nvSpPr>
        <p:spPr>
          <a:xfrm>
            <a:off x="4023092" y="9719598"/>
            <a:ext cx="3077739" cy="513427"/>
          </a:xfrm>
          <a:prstGeom prst="rect"/>
        </p:spPr>
        <p:txBody>
          <a:bodyPr anchor="b" bIns="49528" lIns="99057" rIns="99057" rtlCol="0" tIns="49528" vert="horz"/>
          <a:lstStyle>
            <a:lvl1pPr algn="r">
              <a:defRPr sz="1300"/>
            </a:lvl1pPr>
          </a:lstStyle>
          <a:p>
            <a:fld id="{2FD78EB6-F37D-4D71-B381-F01EAA472D46}" type="slidenum">
              <a:rPr altLang="en-US" lang="zh-CN" smtClean="0"/>
            </a:fld>
            <a:endParaRPr altLang="en-US" lang="zh-CN"/>
          </a:p>
        </p:txBody>
      </p:sp>
    </p:spTree>
  </p:cSld>
  <p:clrMap accent1="accent1" accent2="accent2" accent3="accent3" accent4="accent4" accent5="accent5" accent6="accent6" bg1="lt1" bg2="lt2" tx1="dk1" tx2="dk2" hlink="hlink" folHlink="folHlink"/>
  <p:notesStyle>
    <a:lvl1pPr algn="l" defTabSz="685800" eaLnBrk="1" hangingPunct="1" latinLnBrk="0" marL="0" rtl="0">
      <a:defRPr sz="900" kern="1200">
        <a:solidFill>
          <a:schemeClr val="tx1"/>
        </a:solidFill>
        <a:latin typeface="+mn-lt"/>
        <a:ea typeface="+mn-ea"/>
        <a:cs typeface="+mn-cs"/>
      </a:defRPr>
    </a:lvl1pPr>
    <a:lvl2pPr algn="l" defTabSz="685800" eaLnBrk="1" hangingPunct="1" latinLnBrk="0" marL="342900" rtl="0">
      <a:defRPr sz="900" kern="1200">
        <a:solidFill>
          <a:schemeClr val="tx1"/>
        </a:solidFill>
        <a:latin typeface="+mn-lt"/>
        <a:ea typeface="+mn-ea"/>
        <a:cs typeface="+mn-cs"/>
      </a:defRPr>
    </a:lvl2pPr>
    <a:lvl3pPr algn="l" defTabSz="685800" eaLnBrk="1" hangingPunct="1" latinLnBrk="0" marL="685800" rtl="0">
      <a:defRPr sz="900" kern="1200">
        <a:solidFill>
          <a:schemeClr val="tx1"/>
        </a:solidFill>
        <a:latin typeface="+mn-lt"/>
        <a:ea typeface="+mn-ea"/>
        <a:cs typeface="+mn-cs"/>
      </a:defRPr>
    </a:lvl3pPr>
    <a:lvl4pPr algn="l" defTabSz="685800" eaLnBrk="1" hangingPunct="1" latinLnBrk="0" marL="1028700" rtl="0">
      <a:defRPr sz="900" kern="1200">
        <a:solidFill>
          <a:schemeClr val="tx1"/>
        </a:solidFill>
        <a:latin typeface="+mn-lt"/>
        <a:ea typeface="+mn-ea"/>
        <a:cs typeface="+mn-cs"/>
      </a:defRPr>
    </a:lvl4pPr>
    <a:lvl5pPr algn="l" defTabSz="685800" eaLnBrk="1" hangingPunct="1" latinLnBrk="0" marL="1371600" rtl="0">
      <a:defRPr sz="900" kern="1200">
        <a:solidFill>
          <a:schemeClr val="tx1"/>
        </a:solidFill>
        <a:latin typeface="+mn-lt"/>
        <a:ea typeface="+mn-ea"/>
        <a:cs typeface="+mn-cs"/>
      </a:defRPr>
    </a:lvl5pPr>
    <a:lvl6pPr algn="l" defTabSz="685800" eaLnBrk="1" hangingPunct="1" latinLnBrk="0" marL="1714500" rtl="0">
      <a:defRPr sz="900" kern="1200">
        <a:solidFill>
          <a:schemeClr val="tx1"/>
        </a:solidFill>
        <a:latin typeface="+mn-lt"/>
        <a:ea typeface="+mn-ea"/>
        <a:cs typeface="+mn-cs"/>
      </a:defRPr>
    </a:lvl6pPr>
    <a:lvl7pPr algn="l" defTabSz="685800" eaLnBrk="1" hangingPunct="1" latinLnBrk="0" marL="2057400" rtl="0">
      <a:defRPr sz="900" kern="1200">
        <a:solidFill>
          <a:schemeClr val="tx1"/>
        </a:solidFill>
        <a:latin typeface="+mn-lt"/>
        <a:ea typeface="+mn-ea"/>
        <a:cs typeface="+mn-cs"/>
      </a:defRPr>
    </a:lvl7pPr>
    <a:lvl8pPr algn="l" defTabSz="685800" eaLnBrk="1" hangingPunct="1" latinLnBrk="0" marL="2400300" rtl="0">
      <a:defRPr sz="900" kern="1200">
        <a:solidFill>
          <a:schemeClr val="tx1"/>
        </a:solidFill>
        <a:latin typeface="+mn-lt"/>
        <a:ea typeface="+mn-ea"/>
        <a:cs typeface="+mn-cs"/>
      </a:defRPr>
    </a:lvl8pPr>
    <a:lvl9pPr algn="l" defTabSz="685800" eaLnBrk="1" hangingPunct="1" latinLnBrk="0" marL="2743200" rtl="0">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28" name=""/>
        <p:cNvGrpSpPr/>
        <p:nvPr/>
      </p:nvGrpSpPr>
      <p:grpSpPr>
        <a:xfrm/>
      </p:grpSpPr>
      <p:sp>
        <p:nvSpPr>
          <p:cNvPr id="1048667" name="幻灯片图像占位符 1"/>
          <p:cNvSpPr>
            <a:spLocks noGrp="1"/>
          </p:cNvSpPr>
          <p:nvPr>
            <p:ph type="sldImg" idx="2"/>
          </p:nvPr>
        </p:nvSpPr>
        <p:spPr/>
      </p:sp>
      <p:sp>
        <p:nvSpPr>
          <p:cNvPr id="1048668" name="文本占位符 2"/>
          <p:cNvSpPr>
            <a:spLocks noGrp="1"/>
          </p:cNvSpPr>
          <p:nvPr>
            <p:ph type="body" idx="3"/>
          </p:nvPr>
        </p:nvSpPr>
        <p:spPr/>
        <p:txBody>
          <a:bodyPr/>
          <a:p>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14" name="幻灯片图像占位符 1"/>
          <p:cNvSpPr>
            <a:spLocks noChangeAspect="1" noRot="1" noGrp="1"/>
          </p:cNvSpPr>
          <p:nvPr>
            <p:ph type="sldImg"/>
          </p:nvPr>
        </p:nvSpPr>
        <p:spPr>
          <a:xfrm>
            <a:off x="139700" y="766763"/>
            <a:ext cx="6823075" cy="3838575"/>
          </a:xfrm>
        </p:spPr>
      </p:sp>
      <p:sp>
        <p:nvSpPr>
          <p:cNvPr id="1048715" name="备注占位符 2"/>
          <p:cNvSpPr>
            <a:spLocks noGrp="1"/>
          </p:cNvSpPr>
          <p:nvPr>
            <p:ph type="body" idx="1"/>
          </p:nvPr>
        </p:nvSpPr>
        <p:spPr/>
        <p:txBody>
          <a:bodyPr/>
          <a:p>
            <a:endParaRPr altLang="en-US" lang="zh-CN"/>
          </a:p>
        </p:txBody>
      </p:sp>
      <p:sp>
        <p:nvSpPr>
          <p:cNvPr id="1048716" name="灯片编号占位符 3"/>
          <p:cNvSpPr>
            <a:spLocks noGrp="1"/>
          </p:cNvSpPr>
          <p:nvPr>
            <p:ph type="sldNum" sz="quarter" idx="10"/>
          </p:nvPr>
        </p:nvSpPr>
        <p:spPr/>
        <p:txBody>
          <a:bodyPr/>
          <a:p>
            <a:fld id="{1C147A23-5BA8-44CE-9215-79B767159C41}"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755" name="幻灯片图像占位符 1"/>
          <p:cNvSpPr>
            <a:spLocks noChangeAspect="1" noRot="1" noGrp="1"/>
          </p:cNvSpPr>
          <p:nvPr>
            <p:ph type="sldImg"/>
          </p:nvPr>
        </p:nvSpPr>
        <p:spPr>
          <a:xfrm>
            <a:off x="139700" y="766763"/>
            <a:ext cx="6823075" cy="3838575"/>
          </a:xfrm>
        </p:spPr>
      </p:sp>
      <p:sp>
        <p:nvSpPr>
          <p:cNvPr id="1048756" name="备注占位符 2"/>
          <p:cNvSpPr>
            <a:spLocks noGrp="1"/>
          </p:cNvSpPr>
          <p:nvPr>
            <p:ph type="body" idx="1"/>
          </p:nvPr>
        </p:nvSpPr>
        <p:spPr/>
        <p:txBody>
          <a:bodyPr/>
          <a:p>
            <a:endParaRPr altLang="en-US" lang="zh-CN"/>
          </a:p>
        </p:txBody>
      </p:sp>
      <p:sp>
        <p:nvSpPr>
          <p:cNvPr id="1048757" name="灯片编号占位符 3"/>
          <p:cNvSpPr>
            <a:spLocks noGrp="1"/>
          </p:cNvSpPr>
          <p:nvPr>
            <p:ph type="sldNum" sz="quarter" idx="10"/>
          </p:nvPr>
        </p:nvSpPr>
        <p:spPr/>
        <p:txBody>
          <a:bodyPr/>
          <a:p>
            <a:fld id="{1C147A23-5BA8-44CE-9215-79B767159C41}"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76" name=""/>
        <p:cNvGrpSpPr/>
        <p:nvPr/>
      </p:nvGrpSpPr>
      <p:grpSpPr>
        <a:xfrm>
          <a:off x="0" y="0"/>
          <a:ext cx="0" cy="0"/>
          <a:chOff x="0" y="0"/>
          <a:chExt cx="0" cy="0"/>
        </a:xfrm>
      </p:grpSpPr>
      <p:sp>
        <p:nvSpPr>
          <p:cNvPr id="1048815" name="幻灯片图像占位符 1"/>
          <p:cNvSpPr>
            <a:spLocks noChangeAspect="1" noRot="1" noGrp="1"/>
          </p:cNvSpPr>
          <p:nvPr>
            <p:ph type="sldImg"/>
          </p:nvPr>
        </p:nvSpPr>
        <p:spPr>
          <a:xfrm>
            <a:off x="139700" y="766763"/>
            <a:ext cx="6823075" cy="3838575"/>
          </a:xfrm>
        </p:spPr>
      </p:sp>
      <p:sp>
        <p:nvSpPr>
          <p:cNvPr id="1048816" name="备注占位符 2"/>
          <p:cNvSpPr>
            <a:spLocks noGrp="1"/>
          </p:cNvSpPr>
          <p:nvPr>
            <p:ph type="body" idx="1"/>
          </p:nvPr>
        </p:nvSpPr>
        <p:spPr/>
        <p:txBody>
          <a:bodyPr/>
          <a:p>
            <a:endParaRPr altLang="en-US" lang="zh-CN"/>
          </a:p>
        </p:txBody>
      </p:sp>
      <p:sp>
        <p:nvSpPr>
          <p:cNvPr id="1048817" name="灯片编号占位符 3"/>
          <p:cNvSpPr>
            <a:spLocks noGrp="1"/>
          </p:cNvSpPr>
          <p:nvPr>
            <p:ph type="sldNum" sz="quarter" idx="10"/>
          </p:nvPr>
        </p:nvSpPr>
        <p:spPr/>
        <p:txBody>
          <a:bodyPr/>
          <a:p>
            <a:fld id="{1C147A23-5BA8-44CE-9215-79B767159C41}"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831" name="幻灯片图像占位符 1"/>
          <p:cNvSpPr>
            <a:spLocks noChangeAspect="1" noRot="1" noGrp="1"/>
          </p:cNvSpPr>
          <p:nvPr>
            <p:ph type="sldImg"/>
          </p:nvPr>
        </p:nvSpPr>
        <p:spPr>
          <a:xfrm>
            <a:off x="139700" y="766763"/>
            <a:ext cx="6823075" cy="3838575"/>
          </a:xfrm>
        </p:spPr>
      </p:sp>
      <p:sp>
        <p:nvSpPr>
          <p:cNvPr id="1048832" name="备注占位符 2"/>
          <p:cNvSpPr>
            <a:spLocks noGrp="1"/>
          </p:cNvSpPr>
          <p:nvPr>
            <p:ph type="body" idx="1"/>
          </p:nvPr>
        </p:nvSpPr>
        <p:spPr/>
        <p:txBody>
          <a:bodyPr/>
          <a:p>
            <a:endParaRPr altLang="en-US" lang="zh-CN"/>
          </a:p>
        </p:txBody>
      </p:sp>
      <p:sp>
        <p:nvSpPr>
          <p:cNvPr id="1048833" name="灯片编号占位符 3"/>
          <p:cNvSpPr>
            <a:spLocks noGrp="1"/>
          </p:cNvSpPr>
          <p:nvPr>
            <p:ph type="sldNum" sz="quarter" idx="10"/>
          </p:nvPr>
        </p:nvSpPr>
        <p:spPr/>
        <p:txBody>
          <a:bodyPr/>
          <a:p>
            <a:fld id="{1C147A23-5BA8-44CE-9215-79B767159C41}"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98" name=""/>
        <p:cNvGrpSpPr/>
        <p:nvPr/>
      </p:nvGrpSpPr>
      <p:grpSpPr>
        <a:xfrm>
          <a:off x="0" y="0"/>
          <a:ext cx="0" cy="0"/>
          <a:chOff x="0" y="0"/>
          <a:chExt cx="0" cy="0"/>
        </a:xfrm>
      </p:grpSpPr>
      <p:sp>
        <p:nvSpPr>
          <p:cNvPr id="1048890" name="幻灯片图像占位符 1"/>
          <p:cNvSpPr>
            <a:spLocks noChangeAspect="1" noRot="1" noGrp="1"/>
          </p:cNvSpPr>
          <p:nvPr>
            <p:ph type="sldImg"/>
          </p:nvPr>
        </p:nvSpPr>
        <p:spPr>
          <a:xfrm>
            <a:off x="139700" y="766763"/>
            <a:ext cx="6823075" cy="3838575"/>
          </a:xfrm>
        </p:spPr>
      </p:sp>
      <p:sp>
        <p:nvSpPr>
          <p:cNvPr id="1048891" name="备注占位符 2"/>
          <p:cNvSpPr>
            <a:spLocks noGrp="1"/>
          </p:cNvSpPr>
          <p:nvPr>
            <p:ph type="body" idx="1"/>
          </p:nvPr>
        </p:nvSpPr>
        <p:spPr/>
        <p:txBody>
          <a:bodyPr/>
          <a:p>
            <a:endParaRPr altLang="en-US" lang="zh-CN"/>
          </a:p>
        </p:txBody>
      </p:sp>
      <p:sp>
        <p:nvSpPr>
          <p:cNvPr id="1048892" name="灯片编号占位符 3"/>
          <p:cNvSpPr>
            <a:spLocks noGrp="1"/>
          </p:cNvSpPr>
          <p:nvPr>
            <p:ph type="sldNum" sz="quarter" idx="10"/>
          </p:nvPr>
        </p:nvSpPr>
        <p:spPr/>
        <p:txBody>
          <a:bodyPr/>
          <a:p>
            <a:fld id="{1C147A23-5BA8-44CE-9215-79B767159C41}" type="slidenum">
              <a:rPr altLang="en-US" lang="zh-CN" smtClean="0"/>
            </a:fld>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06" name=""/>
        <p:cNvGrpSpPr/>
        <p:nvPr/>
      </p:nvGrpSpPr>
      <p:grpSpPr>
        <a:xfrm>
          <a:off x="0" y="0"/>
          <a:ext cx="0" cy="0"/>
          <a:chOff x="0" y="0"/>
          <a:chExt cx="0" cy="0"/>
        </a:xfrm>
      </p:grpSpPr>
      <p:sp>
        <p:nvSpPr>
          <p:cNvPr id="1048927" name="幻灯片图像占位符 1"/>
          <p:cNvSpPr>
            <a:spLocks noChangeAspect="1" noRot="1" noGrp="1"/>
          </p:cNvSpPr>
          <p:nvPr>
            <p:ph type="sldImg" idx="2"/>
          </p:nvPr>
        </p:nvSpPr>
        <p:spPr/>
      </p:sp>
      <p:sp>
        <p:nvSpPr>
          <p:cNvPr id="1048928"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11" name=""/>
        <p:cNvGrpSpPr/>
        <p:nvPr/>
      </p:nvGrpSpPr>
      <p:grpSpPr>
        <a:xfrm>
          <a:off x="0" y="0"/>
          <a:ext cx="0" cy="0"/>
          <a:chOff x="0" y="0"/>
          <a:chExt cx="0" cy="0"/>
        </a:xfrm>
      </p:grpSpPr>
      <p:sp>
        <p:nvSpPr>
          <p:cNvPr id="1048948" name="幻灯片图像占位符 1"/>
          <p:cNvSpPr>
            <a:spLocks noChangeAspect="1" noRot="1" noGrp="1"/>
          </p:cNvSpPr>
          <p:nvPr>
            <p:ph type="sldImg" idx="2"/>
          </p:nvPr>
        </p:nvSpPr>
        <p:spPr/>
      </p:sp>
      <p:sp>
        <p:nvSpPr>
          <p:cNvPr id="1048949" name="文本占位符 2"/>
          <p:cNvSpPr>
            <a:spLocks noGrp="1"/>
          </p:cNvSpPr>
          <p:nvPr>
            <p:ph type="body" idx="3"/>
          </p:nvPr>
        </p:nvSpPr>
        <p:spPr/>
        <p:txBody>
          <a:bodyPr/>
          <a:p>
            <a:endParaRPr altLang="en-US"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17" name=""/>
        <p:cNvGrpSpPr/>
        <p:nvPr/>
      </p:nvGrpSpPr>
      <p:grpSpPr>
        <a:xfrm>
          <a:off x="0" y="0"/>
          <a:ext cx="0" cy="0"/>
          <a:chOff x="0" y="0"/>
          <a:chExt cx="0" cy="0"/>
        </a:xfrm>
      </p:grpSpPr>
      <p:sp>
        <p:nvSpPr>
          <p:cNvPr id="1048967" name="幻灯片图像占位符 1"/>
          <p:cNvSpPr>
            <a:spLocks noChangeAspect="1" noRot="1" noGrp="1"/>
          </p:cNvSpPr>
          <p:nvPr>
            <p:ph type="sldImg"/>
          </p:nvPr>
        </p:nvSpPr>
        <p:spPr>
          <a:xfrm>
            <a:off x="139700" y="766763"/>
            <a:ext cx="6823075" cy="3838575"/>
          </a:xfrm>
        </p:spPr>
      </p:sp>
      <p:sp>
        <p:nvSpPr>
          <p:cNvPr id="1048968" name="备注占位符 2"/>
          <p:cNvSpPr>
            <a:spLocks noGrp="1"/>
          </p:cNvSpPr>
          <p:nvPr>
            <p:ph type="body" idx="1"/>
          </p:nvPr>
        </p:nvSpPr>
        <p:spPr/>
        <p:txBody>
          <a:bodyPr/>
          <a:p>
            <a:endParaRPr altLang="en-US" lang="zh-CN"/>
          </a:p>
        </p:txBody>
      </p:sp>
      <p:sp>
        <p:nvSpPr>
          <p:cNvPr id="1048969" name="灯片编号占位符 3"/>
          <p:cNvSpPr>
            <a:spLocks noGrp="1"/>
          </p:cNvSpPr>
          <p:nvPr>
            <p:ph type="sldNum" sz="quarter" idx="10"/>
          </p:nvPr>
        </p:nvSpPr>
        <p:spPr/>
        <p:txBody>
          <a:bodyPr/>
          <a:p>
            <a:fld id="{1C147A23-5BA8-44CE-9215-79B767159C41}" type="slidenum">
              <a:rPr altLang="en-US" lang="zh-CN" smtClean="0"/>
            </a:fld>
            <a:endParaRPr altLang="en-US" 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36" name=""/>
        <p:cNvGrpSpPr/>
        <p:nvPr/>
      </p:nvGrpSpPr>
      <p:grpSpPr>
        <a:xfrm>
          <a:off x="0" y="0"/>
          <a:ext cx="0" cy="0"/>
          <a:chOff x="0" y="0"/>
          <a:chExt cx="0" cy="0"/>
        </a:xfrm>
      </p:grpSpPr>
      <p:sp>
        <p:nvSpPr>
          <p:cNvPr id="1048987" name="幻灯片图像占位符 1"/>
          <p:cNvSpPr>
            <a:spLocks noChangeAspect="1" noRot="1" noGrp="1"/>
          </p:cNvSpPr>
          <p:nvPr>
            <p:ph type="sldImg"/>
          </p:nvPr>
        </p:nvSpPr>
        <p:spPr>
          <a:xfrm>
            <a:off x="139700" y="766763"/>
            <a:ext cx="6823075" cy="3838575"/>
          </a:xfrm>
        </p:spPr>
      </p:sp>
      <p:sp>
        <p:nvSpPr>
          <p:cNvPr id="1048988" name="备注占位符 2"/>
          <p:cNvSpPr>
            <a:spLocks noGrp="1"/>
          </p:cNvSpPr>
          <p:nvPr>
            <p:ph type="body" idx="1"/>
          </p:nvPr>
        </p:nvSpPr>
        <p:spPr/>
        <p:txBody>
          <a:bodyPr/>
          <a:p>
            <a:endParaRPr altLang="en-US" lang="zh-CN"/>
          </a:p>
        </p:txBody>
      </p:sp>
      <p:sp>
        <p:nvSpPr>
          <p:cNvPr id="1048989" name="灯片编号占位符 3"/>
          <p:cNvSpPr>
            <a:spLocks noGrp="1"/>
          </p:cNvSpPr>
          <p:nvPr>
            <p:ph type="sldNum" sz="quarter" idx="10"/>
          </p:nvPr>
        </p:nvSpPr>
        <p:spPr/>
        <p:txBody>
          <a:bodyPr/>
          <a:p>
            <a:fld id="{1C147A23-5BA8-44CE-9215-79B767159C41}" type="slidenum">
              <a:rPr altLang="en-US" lang="zh-CN" smtClean="0"/>
            </a:fld>
            <a:endParaRPr altLang="en-US" 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48" name=""/>
        <p:cNvGrpSpPr/>
        <p:nvPr/>
      </p:nvGrpSpPr>
      <p:grpSpPr>
        <a:xfrm>
          <a:off x="0" y="0"/>
          <a:ext cx="0" cy="0"/>
          <a:chOff x="0" y="0"/>
          <a:chExt cx="0" cy="0"/>
        </a:xfrm>
      </p:grpSpPr>
      <p:sp>
        <p:nvSpPr>
          <p:cNvPr id="1049027" name="幻灯片图像占位符 1"/>
          <p:cNvSpPr>
            <a:spLocks noChangeAspect="1" noRot="1" noGrp="1"/>
          </p:cNvSpPr>
          <p:nvPr>
            <p:ph type="sldImg"/>
          </p:nvPr>
        </p:nvSpPr>
        <p:spPr>
          <a:xfrm>
            <a:off x="139700" y="766763"/>
            <a:ext cx="6823075" cy="3838575"/>
          </a:xfrm>
        </p:spPr>
      </p:sp>
      <p:sp>
        <p:nvSpPr>
          <p:cNvPr id="1049028" name="备注占位符 2"/>
          <p:cNvSpPr>
            <a:spLocks noGrp="1"/>
          </p:cNvSpPr>
          <p:nvPr>
            <p:ph type="body" idx="1"/>
          </p:nvPr>
        </p:nvSpPr>
        <p:spPr/>
        <p:txBody>
          <a:bodyPr/>
          <a:p>
            <a:endParaRPr altLang="en-US" dirty="0" lang="zh-CN"/>
          </a:p>
        </p:txBody>
      </p:sp>
      <p:sp>
        <p:nvSpPr>
          <p:cNvPr id="1049029" name="灯片编号占位符 3"/>
          <p:cNvSpPr>
            <a:spLocks noGrp="1"/>
          </p:cNvSpPr>
          <p:nvPr>
            <p:ph type="sldNum" sz="quarter" idx="10"/>
          </p:nvPr>
        </p:nvSpPr>
        <p:spPr/>
        <p:txBody>
          <a:bodyPr/>
          <a:p>
            <a:fld id="{1C147A23-5BA8-44CE-9215-79B767159C41}"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25" name=""/>
        <p:cNvGrpSpPr/>
        <p:nvPr/>
      </p:nvGrpSpPr>
      <p:grpSpPr>
        <a:xfrm>
          <a:off x="0" y="0"/>
          <a:ext cx="0" cy="0"/>
          <a:chOff x="0" y="0"/>
          <a:chExt cx="0" cy="0"/>
        </a:xfrm>
      </p:grpSpPr>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标题和内容">
    <p:spTree>
      <p:nvGrpSpPr>
        <p:cNvPr id="53" name=""/>
        <p:cNvGrpSpPr/>
        <p:nvPr/>
      </p:nvGrpSpPr>
      <p:grpSpPr>
        <a:xfrm>
          <a:off x="0" y="0"/>
          <a:ext cx="0" cy="0"/>
          <a:chOff x="0" y="0"/>
          <a:chExt cx="0" cy="0"/>
        </a:xfrm>
      </p:grpSpPr>
      <p:grpSp>
        <p:nvGrpSpPr>
          <p:cNvPr id="54" name="组合 6"/>
          <p:cNvGrpSpPr/>
          <p:nvPr userDrawn="1"/>
        </p:nvGrpSpPr>
        <p:grpSpPr>
          <a:xfrm>
            <a:off x="-10887" y="343217"/>
            <a:ext cx="1139748" cy="414616"/>
            <a:chOff x="-14514" y="457622"/>
            <a:chExt cx="1519466" cy="552821"/>
          </a:xfrm>
        </p:grpSpPr>
        <p:sp>
          <p:nvSpPr>
            <p:cNvPr id="1048702" name="矩形 7"/>
            <p:cNvSpPr/>
            <p:nvPr userDrawn="1"/>
          </p:nvSpPr>
          <p:spPr>
            <a:xfrm>
              <a:off x="-14514" y="457622"/>
              <a:ext cx="1054327" cy="552449"/>
            </a:xfrm>
            <a:prstGeom prst="rect"/>
            <a:gradFill flip="none" rotWithShape="1">
              <a:gsLst>
                <a:gs pos="0">
                  <a:srgbClr val="04B5EC"/>
                </a:gs>
                <a:gs pos="100000">
                  <a:srgbClr val="00C898"/>
                </a:gs>
              </a:gsLst>
              <a:lin ang="0" scaled="1"/>
            </a:gra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sz="1015" lang="zh-CN">
                <a:solidFill>
                  <a:schemeClr val="lt1"/>
                </a:solidFill>
              </a:endParaRPr>
            </a:p>
          </p:txBody>
        </p:sp>
        <p:sp>
          <p:nvSpPr>
            <p:cNvPr id="1048703" name="五边形 8"/>
            <p:cNvSpPr/>
            <p:nvPr userDrawn="1"/>
          </p:nvSpPr>
          <p:spPr>
            <a:xfrm>
              <a:off x="1100139" y="457994"/>
              <a:ext cx="404813" cy="552449"/>
            </a:xfrm>
            <a:prstGeom prst="homePlate"/>
            <a:gradFill flip="none" rotWithShape="1">
              <a:gsLst>
                <a:gs pos="0">
                  <a:srgbClr val="04B5EC"/>
                </a:gs>
                <a:gs pos="100000">
                  <a:srgbClr val="00C898"/>
                </a:gs>
              </a:gsLst>
              <a:lin ang="0" scaled="1"/>
            </a:gra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sz="1015" lang="zh-CN">
                <a:solidFill>
                  <a:schemeClr val="lt1"/>
                </a:solidFill>
              </a:endParaRPr>
            </a:p>
          </p:txBody>
        </p:sp>
      </p:grpSp>
    </p:spTree>
  </p:cSld>
  <p:clrMapOvr>
    <a:masterClrMapping/>
  </p:clrMapOvr>
  <p:transition advClick="0"/>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id="5" nodeType="afterEffect" presetClass="entr" presetID="2" presetSubtype="8">
                                  <p:stCondLst>
                                    <p:cond delay="0"/>
                                  </p:stCondLst>
                                  <p:childTnLst>
                                    <p:set>
                                      <p:cBhvr>
                                        <p:cTn dur="1" fill="hold" id="6">
                                          <p:stCondLst>
                                            <p:cond delay="0"/>
                                          </p:stCondLst>
                                        </p:cTn>
                                        <p:tgtEl>
                                          <p:spTgt spid="54"/>
                                        </p:tgtEl>
                                        <p:attrNameLst>
                                          <p:attrName>style.visibility</p:attrName>
                                        </p:attrNameLst>
                                      </p:cBhvr>
                                      <p:to>
                                        <p:strVal val="visible"/>
                                      </p:to>
                                    </p:set>
                                    <p:anim calcmode="lin" valueType="num">
                                      <p:cBhvr additive="base">
                                        <p:cTn dur="500" fill="hold" id="7"/>
                                        <p:tgtEl>
                                          <p:spTgt spid="54"/>
                                        </p:tgtEl>
                                        <p:attrNameLst>
                                          <p:attrName>ppt_x</p:attrName>
                                        </p:attrNameLst>
                                      </p:cBhvr>
                                      <p:tavLst>
                                        <p:tav tm="0">
                                          <p:val>
                                            <p:strVal val="0-#ppt_w/2"/>
                                          </p:val>
                                        </p:tav>
                                        <p:tav tm="100000">
                                          <p:val>
                                            <p:strVal val="#ppt_x"/>
                                          </p:val>
                                        </p:tav>
                                      </p:tavLst>
                                    </p:anim>
                                    <p:anim calcmode="lin" valueType="num">
                                      <p:cBhvr additive="base">
                                        <p:cTn dur="500" fill="hold" id="8"/>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54" name=""/>
        <p:cNvGrpSpPr/>
        <p:nvPr/>
      </p:nvGrpSpPr>
      <p:grpSpPr>
        <a:xfrm>
          <a:off x="0" y="0"/>
          <a:ext cx="0" cy="0"/>
          <a:chOff x="0" y="0"/>
          <a:chExt cx="0" cy="0"/>
        </a:xfrm>
      </p:grpSpPr>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showMasterSp="0" type="twoObj">
  <p:cSld name="两栏内容">
    <p:spTree>
      <p:nvGrpSpPr>
        <p:cNvPr id="85" name=""/>
        <p:cNvGrpSpPr/>
        <p:nvPr/>
      </p:nvGrpSpPr>
      <p:grpSpPr>
        <a:xfrm>
          <a:off x="0" y="0"/>
          <a:ext cx="0" cy="0"/>
          <a:chOff x="0" y="0"/>
          <a:chExt cx="0" cy="0"/>
        </a:xfrm>
      </p:grpSpPr>
      <p:sp>
        <p:nvSpPr>
          <p:cNvPr id="1048847" name="Title 1"/>
          <p:cNvSpPr>
            <a:spLocks noGrp="1"/>
          </p:cNvSpPr>
          <p:nvPr>
            <p:ph type="title"/>
          </p:nvPr>
        </p:nvSpPr>
        <p:spPr>
          <a:xfrm>
            <a:off x="628650" y="273844"/>
            <a:ext cx="7886700" cy="994172"/>
          </a:xfrm>
          <a:prstGeom prst="rect"/>
        </p:spPr>
        <p:txBody>
          <a:bodyPr/>
          <a:p>
            <a:r>
              <a:rPr altLang="en-US" lang="zh-CN"/>
              <a:t>单击此处编辑母版标题样式</a:t>
            </a:r>
            <a:endParaRPr dirty="0" lang="en-US"/>
          </a:p>
        </p:txBody>
      </p:sp>
      <p:sp>
        <p:nvSpPr>
          <p:cNvPr id="1048848" name="Content Placeholder 2"/>
          <p:cNvSpPr>
            <a:spLocks noGrp="1"/>
          </p:cNvSpPr>
          <p:nvPr>
            <p:ph sz="half" idx="1"/>
          </p:nvPr>
        </p:nvSpPr>
        <p:spPr>
          <a:xfrm>
            <a:off x="628650" y="1369219"/>
            <a:ext cx="3886200" cy="3263504"/>
          </a:xfrm>
          <a:prstGeom prst="rect"/>
        </p:spPr>
        <p:txBody>
          <a:bodyPr/>
          <a:p>
            <a:pPr lvl="0"/>
            <a:r>
              <a:rPr altLang="en-US" lang="zh-CN"/>
              <a:t>单击此处编辑母版文本样式</a:t>
            </a:r>
            <a:endParaRPr altLang="en-US" lang="zh-CN"/>
          </a:p>
          <a:p>
            <a:pPr lvl="1"/>
            <a:r>
              <a:rPr altLang="en-US" lang="zh-CN"/>
              <a:t>第二级</a:t>
            </a:r>
            <a:endParaRPr altLang="en-US" lang="zh-CN"/>
          </a:p>
          <a:p>
            <a:pPr lvl="2"/>
            <a:r>
              <a:rPr altLang="en-US" lang="zh-CN"/>
              <a:t>第三级</a:t>
            </a:r>
            <a:endParaRPr altLang="en-US" lang="zh-CN"/>
          </a:p>
          <a:p>
            <a:pPr lvl="3"/>
            <a:r>
              <a:rPr altLang="en-US" lang="zh-CN"/>
              <a:t>第四级</a:t>
            </a:r>
            <a:endParaRPr altLang="en-US" lang="zh-CN"/>
          </a:p>
          <a:p>
            <a:pPr lvl="4"/>
            <a:r>
              <a:rPr altLang="en-US" lang="zh-CN"/>
              <a:t>第五级</a:t>
            </a:r>
            <a:endParaRPr dirty="0" lang="en-US"/>
          </a:p>
        </p:txBody>
      </p:sp>
      <p:sp>
        <p:nvSpPr>
          <p:cNvPr id="1048849" name="Content Placeholder 3"/>
          <p:cNvSpPr>
            <a:spLocks noGrp="1"/>
          </p:cNvSpPr>
          <p:nvPr>
            <p:ph sz="half" idx="2"/>
          </p:nvPr>
        </p:nvSpPr>
        <p:spPr>
          <a:xfrm>
            <a:off x="4629150" y="1369219"/>
            <a:ext cx="3886200" cy="3263504"/>
          </a:xfrm>
          <a:prstGeom prst="rect"/>
        </p:spPr>
        <p:txBody>
          <a:bodyPr/>
          <a:p>
            <a:pPr lvl="0"/>
            <a:r>
              <a:rPr altLang="en-US" lang="zh-CN"/>
              <a:t>单击此处编辑母版文本样式</a:t>
            </a:r>
            <a:endParaRPr altLang="en-US" lang="zh-CN"/>
          </a:p>
          <a:p>
            <a:pPr lvl="1"/>
            <a:r>
              <a:rPr altLang="en-US" lang="zh-CN"/>
              <a:t>第二级</a:t>
            </a:r>
            <a:endParaRPr altLang="en-US" lang="zh-CN"/>
          </a:p>
          <a:p>
            <a:pPr lvl="2"/>
            <a:r>
              <a:rPr altLang="en-US" lang="zh-CN"/>
              <a:t>第三级</a:t>
            </a:r>
            <a:endParaRPr altLang="en-US" lang="zh-CN"/>
          </a:p>
          <a:p>
            <a:pPr lvl="3"/>
            <a:r>
              <a:rPr altLang="en-US" lang="zh-CN"/>
              <a:t>第四级</a:t>
            </a:r>
            <a:endParaRPr altLang="en-US" lang="zh-CN"/>
          </a:p>
          <a:p>
            <a:pPr lvl="4"/>
            <a:r>
              <a:rPr altLang="en-US" lang="zh-CN"/>
              <a:t>第五级</a:t>
            </a:r>
            <a:endParaRPr dirty="0" lang="en-US"/>
          </a:p>
        </p:txBody>
      </p:sp>
      <p:sp>
        <p:nvSpPr>
          <p:cNvPr id="1048850" name="Date Placeholder 4"/>
          <p:cNvSpPr>
            <a:spLocks noGrp="1"/>
          </p:cNvSpPr>
          <p:nvPr>
            <p:ph type="dt" sz="half" idx="10"/>
          </p:nvPr>
        </p:nvSpPr>
        <p:spPr>
          <a:xfrm>
            <a:off x="628650" y="4767263"/>
            <a:ext cx="2057400" cy="273844"/>
          </a:xfrm>
          <a:prstGeom prst="rect"/>
        </p:spPr>
        <p:txBody>
          <a:bodyPr/>
          <a:p>
            <a:fld id="{20EEFCB7-D3F7-4ECF-9D4E-F94F18A6E71E}" type="datetimeFigureOut">
              <a:rPr altLang="en-US" lang="zh-CN" smtClean="0"/>
            </a:fld>
            <a:endParaRPr altLang="en-US" lang="zh-CN"/>
          </a:p>
        </p:txBody>
      </p:sp>
      <p:sp>
        <p:nvSpPr>
          <p:cNvPr id="1048851" name="Footer Placeholder 5"/>
          <p:cNvSpPr>
            <a:spLocks noGrp="1"/>
          </p:cNvSpPr>
          <p:nvPr>
            <p:ph type="ftr" sz="quarter" idx="11"/>
          </p:nvPr>
        </p:nvSpPr>
        <p:spPr>
          <a:xfrm>
            <a:off x="3028950" y="4767263"/>
            <a:ext cx="3086100" cy="273844"/>
          </a:xfrm>
          <a:prstGeom prst="rect"/>
        </p:spPr>
        <p:txBody>
          <a:bodyPr/>
          <a:p>
            <a:endParaRPr altLang="en-US" lang="zh-CN"/>
          </a:p>
        </p:txBody>
      </p:sp>
      <p:sp>
        <p:nvSpPr>
          <p:cNvPr id="1048852" name="Slide Number Placeholder 6"/>
          <p:cNvSpPr>
            <a:spLocks noGrp="1"/>
          </p:cNvSpPr>
          <p:nvPr>
            <p:ph type="sldNum" sz="quarter" idx="12"/>
          </p:nvPr>
        </p:nvSpPr>
        <p:spPr>
          <a:xfrm>
            <a:off x="6457950" y="4767263"/>
            <a:ext cx="2057400" cy="273844"/>
          </a:xfrm>
          <a:prstGeom prst="rect"/>
        </p:spPr>
        <p:txBody>
          <a:bodyPr/>
          <a:p>
            <a:fld id="{39CB687A-AF98-4C55-87F6-B1481A4F168C}" type="slidenum">
              <a:rPr altLang="en-US" lang="zh-CN" smtClean="0"/>
            </a:fld>
            <a:endParaRPr altLang="en-US" lang="zh-CN"/>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type="twoTxTwoObj">
  <p:cSld name="比较">
    <p:spTree>
      <p:nvGrpSpPr>
        <p:cNvPr id="155" name=""/>
        <p:cNvGrpSpPr/>
        <p:nvPr/>
      </p:nvGrpSpPr>
      <p:grpSpPr>
        <a:xfrm>
          <a:off x="0" y="0"/>
          <a:ext cx="0" cy="0"/>
          <a:chOff x="0" y="0"/>
          <a:chExt cx="0" cy="0"/>
        </a:xfrm>
      </p:grpSpPr>
      <p:sp>
        <p:nvSpPr>
          <p:cNvPr id="1049051" name="Title 1"/>
          <p:cNvSpPr>
            <a:spLocks noGrp="1"/>
          </p:cNvSpPr>
          <p:nvPr>
            <p:ph type="title"/>
          </p:nvPr>
        </p:nvSpPr>
        <p:spPr>
          <a:xfrm>
            <a:off x="629841" y="273844"/>
            <a:ext cx="7886700" cy="994172"/>
          </a:xfrm>
          <a:prstGeom prst="rect"/>
        </p:spPr>
        <p:txBody>
          <a:bodyPr/>
          <a:p>
            <a:r>
              <a:rPr altLang="en-US" lang="zh-CN"/>
              <a:t>单击此处编辑母版标题样式</a:t>
            </a:r>
            <a:endParaRPr dirty="0" lang="en-US"/>
          </a:p>
        </p:txBody>
      </p:sp>
      <p:sp>
        <p:nvSpPr>
          <p:cNvPr id="1049052" name="Text Placeholder 2"/>
          <p:cNvSpPr>
            <a:spLocks noGrp="1"/>
          </p:cNvSpPr>
          <p:nvPr>
            <p:ph type="body" idx="1"/>
          </p:nvPr>
        </p:nvSpPr>
        <p:spPr>
          <a:xfrm>
            <a:off x="629842" y="1260872"/>
            <a:ext cx="3868340" cy="617934"/>
          </a:xfrm>
          <a:prstGeom prst="rect"/>
        </p:spPr>
        <p:txBody>
          <a:bodyPr anchor="b"/>
          <a:lstStyle>
            <a:lvl1pPr indent="0" marL="0">
              <a:buNone/>
              <a:defRPr b="1" sz="1800"/>
            </a:lvl1pPr>
            <a:lvl2pPr indent="0" marL="342900">
              <a:buNone/>
              <a:defRPr b="1" sz="1500"/>
            </a:lvl2pPr>
            <a:lvl3pPr indent="0" marL="685800">
              <a:buNone/>
              <a:defRPr b="1" sz="1350"/>
            </a:lvl3pPr>
            <a:lvl4pPr indent="0" marL="1028700">
              <a:buNone/>
              <a:defRPr b="1" sz="1200"/>
            </a:lvl4pPr>
            <a:lvl5pPr indent="0" marL="1371600">
              <a:buNone/>
              <a:defRPr b="1" sz="1200"/>
            </a:lvl5pPr>
            <a:lvl6pPr indent="0" marL="1714500">
              <a:buNone/>
              <a:defRPr b="1" sz="1200"/>
            </a:lvl6pPr>
            <a:lvl7pPr indent="0" marL="2057400">
              <a:buNone/>
              <a:defRPr b="1" sz="1200"/>
            </a:lvl7pPr>
            <a:lvl8pPr indent="0" marL="2400300">
              <a:buNone/>
              <a:defRPr b="1" sz="1200"/>
            </a:lvl8pPr>
            <a:lvl9pPr indent="0" marL="2743200">
              <a:buNone/>
              <a:defRPr b="1" sz="1200"/>
            </a:lvl9pPr>
          </a:lstStyle>
          <a:p>
            <a:pPr lvl="0"/>
            <a:r>
              <a:rPr altLang="en-US" lang="zh-CN"/>
              <a:t>单击此处编辑母版文本样式</a:t>
            </a:r>
            <a:endParaRPr altLang="en-US" lang="zh-CN"/>
          </a:p>
        </p:txBody>
      </p:sp>
      <p:sp>
        <p:nvSpPr>
          <p:cNvPr id="1049053" name="Content Placeholder 3"/>
          <p:cNvSpPr>
            <a:spLocks noGrp="1"/>
          </p:cNvSpPr>
          <p:nvPr>
            <p:ph sz="half" idx="2"/>
          </p:nvPr>
        </p:nvSpPr>
        <p:spPr>
          <a:xfrm>
            <a:off x="629842" y="1878806"/>
            <a:ext cx="3868340" cy="2763441"/>
          </a:xfrm>
          <a:prstGeom prst="rect"/>
        </p:spPr>
        <p:txBody>
          <a:bodyPr/>
          <a:p>
            <a:pPr lvl="0"/>
            <a:r>
              <a:rPr altLang="en-US" lang="zh-CN"/>
              <a:t>单击此处编辑母版文本样式</a:t>
            </a:r>
            <a:endParaRPr altLang="en-US" lang="zh-CN"/>
          </a:p>
          <a:p>
            <a:pPr lvl="1"/>
            <a:r>
              <a:rPr altLang="en-US" lang="zh-CN"/>
              <a:t>第二级</a:t>
            </a:r>
            <a:endParaRPr altLang="en-US" lang="zh-CN"/>
          </a:p>
          <a:p>
            <a:pPr lvl="2"/>
            <a:r>
              <a:rPr altLang="en-US" lang="zh-CN"/>
              <a:t>第三级</a:t>
            </a:r>
            <a:endParaRPr altLang="en-US" lang="zh-CN"/>
          </a:p>
          <a:p>
            <a:pPr lvl="3"/>
            <a:r>
              <a:rPr altLang="en-US" lang="zh-CN"/>
              <a:t>第四级</a:t>
            </a:r>
            <a:endParaRPr altLang="en-US" lang="zh-CN"/>
          </a:p>
          <a:p>
            <a:pPr lvl="4"/>
            <a:r>
              <a:rPr altLang="en-US" lang="zh-CN"/>
              <a:t>第五级</a:t>
            </a:r>
            <a:endParaRPr dirty="0" lang="en-US"/>
          </a:p>
        </p:txBody>
      </p:sp>
      <p:sp>
        <p:nvSpPr>
          <p:cNvPr id="1049054" name="Text Placeholder 4"/>
          <p:cNvSpPr>
            <a:spLocks noGrp="1"/>
          </p:cNvSpPr>
          <p:nvPr>
            <p:ph type="body" sz="quarter" idx="3"/>
          </p:nvPr>
        </p:nvSpPr>
        <p:spPr>
          <a:xfrm>
            <a:off x="4629150" y="1260872"/>
            <a:ext cx="3887391" cy="617934"/>
          </a:xfrm>
          <a:prstGeom prst="rect"/>
        </p:spPr>
        <p:txBody>
          <a:bodyPr anchor="b"/>
          <a:lstStyle>
            <a:lvl1pPr indent="0" marL="0">
              <a:buNone/>
              <a:defRPr b="1" sz="1800"/>
            </a:lvl1pPr>
            <a:lvl2pPr indent="0" marL="342900">
              <a:buNone/>
              <a:defRPr b="1" sz="1500"/>
            </a:lvl2pPr>
            <a:lvl3pPr indent="0" marL="685800">
              <a:buNone/>
              <a:defRPr b="1" sz="1350"/>
            </a:lvl3pPr>
            <a:lvl4pPr indent="0" marL="1028700">
              <a:buNone/>
              <a:defRPr b="1" sz="1200"/>
            </a:lvl4pPr>
            <a:lvl5pPr indent="0" marL="1371600">
              <a:buNone/>
              <a:defRPr b="1" sz="1200"/>
            </a:lvl5pPr>
            <a:lvl6pPr indent="0" marL="1714500">
              <a:buNone/>
              <a:defRPr b="1" sz="1200"/>
            </a:lvl6pPr>
            <a:lvl7pPr indent="0" marL="2057400">
              <a:buNone/>
              <a:defRPr b="1" sz="1200"/>
            </a:lvl7pPr>
            <a:lvl8pPr indent="0" marL="2400300">
              <a:buNone/>
              <a:defRPr b="1" sz="1200"/>
            </a:lvl8pPr>
            <a:lvl9pPr indent="0" marL="2743200">
              <a:buNone/>
              <a:defRPr b="1" sz="1200"/>
            </a:lvl9pPr>
          </a:lstStyle>
          <a:p>
            <a:pPr lvl="0"/>
            <a:r>
              <a:rPr altLang="en-US" lang="zh-CN"/>
              <a:t>单击此处编辑母版文本样式</a:t>
            </a:r>
            <a:endParaRPr altLang="en-US" lang="zh-CN"/>
          </a:p>
        </p:txBody>
      </p:sp>
      <p:sp>
        <p:nvSpPr>
          <p:cNvPr id="1049055" name="Content Placeholder 5"/>
          <p:cNvSpPr>
            <a:spLocks noGrp="1"/>
          </p:cNvSpPr>
          <p:nvPr>
            <p:ph sz="quarter" idx="4"/>
          </p:nvPr>
        </p:nvSpPr>
        <p:spPr>
          <a:xfrm>
            <a:off x="4629150" y="1878806"/>
            <a:ext cx="3887391" cy="2763441"/>
          </a:xfrm>
          <a:prstGeom prst="rect"/>
        </p:spPr>
        <p:txBody>
          <a:bodyPr/>
          <a:p>
            <a:pPr lvl="0"/>
            <a:r>
              <a:rPr altLang="en-US" lang="zh-CN"/>
              <a:t>单击此处编辑母版文本样式</a:t>
            </a:r>
            <a:endParaRPr altLang="en-US" lang="zh-CN"/>
          </a:p>
          <a:p>
            <a:pPr lvl="1"/>
            <a:r>
              <a:rPr altLang="en-US" lang="zh-CN"/>
              <a:t>第二级</a:t>
            </a:r>
            <a:endParaRPr altLang="en-US" lang="zh-CN"/>
          </a:p>
          <a:p>
            <a:pPr lvl="2"/>
            <a:r>
              <a:rPr altLang="en-US" lang="zh-CN"/>
              <a:t>第三级</a:t>
            </a:r>
            <a:endParaRPr altLang="en-US" lang="zh-CN"/>
          </a:p>
          <a:p>
            <a:pPr lvl="3"/>
            <a:r>
              <a:rPr altLang="en-US" lang="zh-CN"/>
              <a:t>第四级</a:t>
            </a:r>
            <a:endParaRPr altLang="en-US" lang="zh-CN"/>
          </a:p>
          <a:p>
            <a:pPr lvl="4"/>
            <a:r>
              <a:rPr altLang="en-US" lang="zh-CN"/>
              <a:t>第五级</a:t>
            </a:r>
            <a:endParaRPr dirty="0" lang="en-US"/>
          </a:p>
        </p:txBody>
      </p:sp>
      <p:sp>
        <p:nvSpPr>
          <p:cNvPr id="1049056" name="Date Placeholder 6"/>
          <p:cNvSpPr>
            <a:spLocks noGrp="1"/>
          </p:cNvSpPr>
          <p:nvPr>
            <p:ph type="dt" sz="half" idx="10"/>
          </p:nvPr>
        </p:nvSpPr>
        <p:spPr>
          <a:xfrm>
            <a:off x="628650" y="4767263"/>
            <a:ext cx="2057400" cy="273844"/>
          </a:xfrm>
          <a:prstGeom prst="rect"/>
        </p:spPr>
        <p:txBody>
          <a:bodyPr/>
          <a:p>
            <a:fld id="{20EEFCB7-D3F7-4ECF-9D4E-F94F18A6E71E}" type="datetimeFigureOut">
              <a:rPr altLang="en-US" lang="zh-CN" smtClean="0"/>
            </a:fld>
            <a:endParaRPr altLang="en-US" lang="zh-CN"/>
          </a:p>
        </p:txBody>
      </p:sp>
      <p:sp>
        <p:nvSpPr>
          <p:cNvPr id="1049057" name="Footer Placeholder 7"/>
          <p:cNvSpPr>
            <a:spLocks noGrp="1"/>
          </p:cNvSpPr>
          <p:nvPr>
            <p:ph type="ftr" sz="quarter" idx="11"/>
          </p:nvPr>
        </p:nvSpPr>
        <p:spPr>
          <a:xfrm>
            <a:off x="3028950" y="4767263"/>
            <a:ext cx="3086100" cy="273844"/>
          </a:xfrm>
          <a:prstGeom prst="rect"/>
        </p:spPr>
        <p:txBody>
          <a:bodyPr/>
          <a:p>
            <a:endParaRPr altLang="en-US" lang="zh-CN"/>
          </a:p>
        </p:txBody>
      </p:sp>
      <p:sp>
        <p:nvSpPr>
          <p:cNvPr id="1049058" name="Slide Number Placeholder 8"/>
          <p:cNvSpPr>
            <a:spLocks noGrp="1"/>
          </p:cNvSpPr>
          <p:nvPr>
            <p:ph type="sldNum" sz="quarter" idx="12"/>
          </p:nvPr>
        </p:nvSpPr>
        <p:spPr>
          <a:xfrm>
            <a:off x="6457950" y="4767263"/>
            <a:ext cx="2057400" cy="273844"/>
          </a:xfrm>
          <a:prstGeom prst="rect"/>
        </p:spPr>
        <p:txBody>
          <a:bodyPr/>
          <a:p>
            <a:fld id="{39CB687A-AF98-4C55-87F6-B1481A4F168C}" type="slidenum">
              <a:rPr altLang="en-US" lang="zh-CN" smtClean="0"/>
            </a:fld>
            <a:endParaRPr altLang="en-US" lang="zh-CN"/>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150" name=""/>
        <p:cNvGrpSpPr/>
        <p:nvPr/>
      </p:nvGrpSpPr>
      <p:grpSpPr>
        <a:xfrm>
          <a:off x="0" y="0"/>
          <a:ext cx="0" cy="0"/>
          <a:chOff x="0" y="0"/>
          <a:chExt cx="0" cy="0"/>
        </a:xfrm>
      </p:grpSpPr>
      <p:sp>
        <p:nvSpPr>
          <p:cNvPr id="1049031" name="Title 1"/>
          <p:cNvSpPr>
            <a:spLocks noGrp="1"/>
          </p:cNvSpPr>
          <p:nvPr>
            <p:ph type="title"/>
          </p:nvPr>
        </p:nvSpPr>
        <p:spPr>
          <a:xfrm>
            <a:off x="628650" y="273844"/>
            <a:ext cx="7886700" cy="994172"/>
          </a:xfrm>
          <a:prstGeom prst="rect"/>
        </p:spPr>
        <p:txBody>
          <a:bodyPr/>
          <a:p>
            <a:r>
              <a:rPr altLang="en-US" lang="zh-CN"/>
              <a:t>单击此处编辑母版标题样式</a:t>
            </a:r>
            <a:endParaRPr dirty="0" lang="en-US"/>
          </a:p>
        </p:txBody>
      </p:sp>
      <p:sp>
        <p:nvSpPr>
          <p:cNvPr id="1049032" name="Date Placeholder 2"/>
          <p:cNvSpPr>
            <a:spLocks noGrp="1"/>
          </p:cNvSpPr>
          <p:nvPr>
            <p:ph type="dt" sz="half" idx="10"/>
          </p:nvPr>
        </p:nvSpPr>
        <p:spPr>
          <a:xfrm>
            <a:off x="628650" y="4767263"/>
            <a:ext cx="2057400" cy="273844"/>
          </a:xfrm>
          <a:prstGeom prst="rect"/>
        </p:spPr>
        <p:txBody>
          <a:bodyPr/>
          <a:p>
            <a:fld id="{20EEFCB7-D3F7-4ECF-9D4E-F94F18A6E71E}" type="datetimeFigureOut">
              <a:rPr altLang="en-US" lang="zh-CN" smtClean="0"/>
            </a:fld>
            <a:endParaRPr altLang="en-US" lang="zh-CN"/>
          </a:p>
        </p:txBody>
      </p:sp>
      <p:sp>
        <p:nvSpPr>
          <p:cNvPr id="1049033" name="Footer Placeholder 3"/>
          <p:cNvSpPr>
            <a:spLocks noGrp="1"/>
          </p:cNvSpPr>
          <p:nvPr>
            <p:ph type="ftr" sz="quarter" idx="11"/>
          </p:nvPr>
        </p:nvSpPr>
        <p:spPr>
          <a:xfrm>
            <a:off x="3028950" y="4767263"/>
            <a:ext cx="3086100" cy="273844"/>
          </a:xfrm>
          <a:prstGeom prst="rect"/>
        </p:spPr>
        <p:txBody>
          <a:bodyPr/>
          <a:p>
            <a:endParaRPr altLang="en-US" lang="zh-CN"/>
          </a:p>
        </p:txBody>
      </p:sp>
      <p:sp>
        <p:nvSpPr>
          <p:cNvPr id="1049034" name="Slide Number Placeholder 4"/>
          <p:cNvSpPr>
            <a:spLocks noGrp="1"/>
          </p:cNvSpPr>
          <p:nvPr>
            <p:ph type="sldNum" sz="quarter" idx="12"/>
          </p:nvPr>
        </p:nvSpPr>
        <p:spPr>
          <a:xfrm>
            <a:off x="6457950" y="4767263"/>
            <a:ext cx="2057400" cy="273844"/>
          </a:xfrm>
          <a:prstGeom prst="rect"/>
        </p:spPr>
        <p:txBody>
          <a:bodyPr/>
          <a:p>
            <a:fld id="{39CB687A-AF98-4C55-87F6-B1481A4F168C}" type="slidenum">
              <a:rPr altLang="en-US" lang="zh-CN" smtClean="0"/>
            </a:fld>
            <a:endParaRPr altLang="en-US" lang="zh-CN"/>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2" name=""/>
        <p:cNvGrpSpPr/>
        <p:nvPr/>
      </p:nvGrpSpPr>
      <p:grpSpPr>
        <a:xfrm>
          <a:off x="0" y="0"/>
          <a:ext cx="0" cy="0"/>
          <a:chOff x="0" y="0"/>
          <a:chExt cx="0" cy="0"/>
        </a:xfrm>
      </p:grpSpPr>
      <p:sp>
        <p:nvSpPr>
          <p:cNvPr id="1048669" name="Date Placeholder 1"/>
          <p:cNvSpPr>
            <a:spLocks noGrp="1"/>
          </p:cNvSpPr>
          <p:nvPr>
            <p:ph type="dt" sz="half" idx="10"/>
          </p:nvPr>
        </p:nvSpPr>
        <p:spPr>
          <a:xfrm>
            <a:off x="628650" y="4767263"/>
            <a:ext cx="2057400" cy="273844"/>
          </a:xfrm>
          <a:prstGeom prst="rect"/>
        </p:spPr>
        <p:txBody>
          <a:bodyPr/>
          <a:p>
            <a:fld id="{20EEFCB7-D3F7-4ECF-9D4E-F94F18A6E71E}" type="datetimeFigureOut">
              <a:rPr altLang="en-US" lang="zh-CN" smtClean="0"/>
            </a:fld>
            <a:endParaRPr altLang="en-US" lang="zh-CN"/>
          </a:p>
        </p:txBody>
      </p:sp>
      <p:sp>
        <p:nvSpPr>
          <p:cNvPr id="1048670" name="Footer Placeholder 2"/>
          <p:cNvSpPr>
            <a:spLocks noGrp="1"/>
          </p:cNvSpPr>
          <p:nvPr>
            <p:ph type="ftr" sz="quarter" idx="11"/>
          </p:nvPr>
        </p:nvSpPr>
        <p:spPr>
          <a:xfrm>
            <a:off x="3028950" y="4767263"/>
            <a:ext cx="3086100" cy="273844"/>
          </a:xfrm>
          <a:prstGeom prst="rect"/>
        </p:spPr>
        <p:txBody>
          <a:bodyPr/>
          <a:p>
            <a:endParaRPr altLang="en-US" lang="zh-CN"/>
          </a:p>
        </p:txBody>
      </p:sp>
      <p:sp>
        <p:nvSpPr>
          <p:cNvPr id="1048671" name="Slide Number Placeholder 3"/>
          <p:cNvSpPr>
            <a:spLocks noGrp="1"/>
          </p:cNvSpPr>
          <p:nvPr>
            <p:ph type="sldNum" sz="quarter" idx="12"/>
          </p:nvPr>
        </p:nvSpPr>
        <p:spPr>
          <a:xfrm>
            <a:off x="6457950" y="4767263"/>
            <a:ext cx="2057400" cy="273844"/>
          </a:xfrm>
          <a:prstGeom prst="rect"/>
        </p:spPr>
        <p:txBody>
          <a:bodyPr/>
          <a:p>
            <a:fld id="{39CB687A-AF98-4C55-87F6-B1481A4F168C}" type="slidenum">
              <a:rPr altLang="en-US" lang="zh-CN" smtClean="0"/>
            </a:fld>
            <a:endParaRPr altLang="en-US" lang="zh-CN"/>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内容与标题">
    <p:spTree>
      <p:nvGrpSpPr>
        <p:cNvPr id="156" name=""/>
        <p:cNvGrpSpPr/>
        <p:nvPr/>
      </p:nvGrpSpPr>
      <p:grpSpPr>
        <a:xfrm>
          <a:off x="0" y="0"/>
          <a:ext cx="0" cy="0"/>
          <a:chOff x="0" y="0"/>
          <a:chExt cx="0" cy="0"/>
        </a:xfrm>
      </p:grpSpPr>
      <p:sp>
        <p:nvSpPr>
          <p:cNvPr id="1049059" name="Title 1"/>
          <p:cNvSpPr>
            <a:spLocks noGrp="1"/>
          </p:cNvSpPr>
          <p:nvPr>
            <p:ph type="title"/>
          </p:nvPr>
        </p:nvSpPr>
        <p:spPr>
          <a:xfrm>
            <a:off x="629841" y="342900"/>
            <a:ext cx="2949178" cy="1200150"/>
          </a:xfrm>
          <a:prstGeom prst="rect"/>
        </p:spPr>
        <p:txBody>
          <a:bodyPr anchor="b"/>
          <a:lstStyle>
            <a:lvl1pPr>
              <a:defRPr sz="2400"/>
            </a:lvl1pPr>
          </a:lstStyle>
          <a:p>
            <a:r>
              <a:rPr altLang="en-US" lang="zh-CN"/>
              <a:t>单击此处编辑母版标题样式</a:t>
            </a:r>
            <a:endParaRPr dirty="0" lang="en-US"/>
          </a:p>
        </p:txBody>
      </p:sp>
      <p:sp>
        <p:nvSpPr>
          <p:cNvPr id="1049060" name="Content Placeholder 2"/>
          <p:cNvSpPr>
            <a:spLocks noGrp="1"/>
          </p:cNvSpPr>
          <p:nvPr>
            <p:ph idx="1"/>
          </p:nvPr>
        </p:nvSpPr>
        <p:spPr>
          <a:xfrm>
            <a:off x="3887391" y="740569"/>
            <a:ext cx="4629150" cy="3655219"/>
          </a:xfrm>
          <a:prstGeom prst="rect"/>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altLang="en-US" lang="zh-CN"/>
              <a:t>单击此处编辑母版文本样式</a:t>
            </a:r>
            <a:endParaRPr altLang="en-US" lang="zh-CN"/>
          </a:p>
          <a:p>
            <a:pPr lvl="1"/>
            <a:r>
              <a:rPr altLang="en-US" lang="zh-CN"/>
              <a:t>第二级</a:t>
            </a:r>
            <a:endParaRPr altLang="en-US" lang="zh-CN"/>
          </a:p>
          <a:p>
            <a:pPr lvl="2"/>
            <a:r>
              <a:rPr altLang="en-US" lang="zh-CN"/>
              <a:t>第三级</a:t>
            </a:r>
            <a:endParaRPr altLang="en-US" lang="zh-CN"/>
          </a:p>
          <a:p>
            <a:pPr lvl="3"/>
            <a:r>
              <a:rPr altLang="en-US" lang="zh-CN"/>
              <a:t>第四级</a:t>
            </a:r>
            <a:endParaRPr altLang="en-US" lang="zh-CN"/>
          </a:p>
          <a:p>
            <a:pPr lvl="4"/>
            <a:r>
              <a:rPr altLang="en-US" lang="zh-CN"/>
              <a:t>第五级</a:t>
            </a:r>
            <a:endParaRPr dirty="0" lang="en-US"/>
          </a:p>
        </p:txBody>
      </p:sp>
      <p:sp>
        <p:nvSpPr>
          <p:cNvPr id="1049061" name="Text Placeholder 3"/>
          <p:cNvSpPr>
            <a:spLocks noGrp="1"/>
          </p:cNvSpPr>
          <p:nvPr>
            <p:ph type="body" sz="half" idx="2"/>
          </p:nvPr>
        </p:nvSpPr>
        <p:spPr>
          <a:xfrm>
            <a:off x="629841" y="1543050"/>
            <a:ext cx="2949178" cy="2858691"/>
          </a:xfrm>
          <a:prstGeom prst="rect"/>
        </p:spPr>
        <p:txBody>
          <a:bodyPr/>
          <a:lstStyle>
            <a:lvl1pPr indent="0" marL="0">
              <a:buNone/>
              <a:defRPr sz="1200"/>
            </a:lvl1pPr>
            <a:lvl2pPr indent="0" marL="342900">
              <a:buNone/>
              <a:defRPr sz="1050"/>
            </a:lvl2pPr>
            <a:lvl3pPr indent="0" marL="685800">
              <a:buNone/>
              <a:defRPr sz="900"/>
            </a:lvl3pPr>
            <a:lvl4pPr indent="0" marL="1028700">
              <a:buNone/>
              <a:defRPr sz="750"/>
            </a:lvl4pPr>
            <a:lvl5pPr indent="0" marL="1371600">
              <a:buNone/>
              <a:defRPr sz="750"/>
            </a:lvl5pPr>
            <a:lvl6pPr indent="0" marL="1714500">
              <a:buNone/>
              <a:defRPr sz="750"/>
            </a:lvl6pPr>
            <a:lvl7pPr indent="0" marL="2057400">
              <a:buNone/>
              <a:defRPr sz="750"/>
            </a:lvl7pPr>
            <a:lvl8pPr indent="0" marL="2400300">
              <a:buNone/>
              <a:defRPr sz="750"/>
            </a:lvl8pPr>
            <a:lvl9pPr indent="0" marL="2743200">
              <a:buNone/>
              <a:defRPr sz="750"/>
            </a:lvl9pPr>
          </a:lstStyle>
          <a:p>
            <a:pPr lvl="0"/>
            <a:r>
              <a:rPr altLang="en-US" lang="zh-CN"/>
              <a:t>单击此处编辑母版文本样式</a:t>
            </a:r>
            <a:endParaRPr altLang="en-US" lang="zh-CN"/>
          </a:p>
        </p:txBody>
      </p:sp>
      <p:sp>
        <p:nvSpPr>
          <p:cNvPr id="1049062" name="Date Placeholder 4"/>
          <p:cNvSpPr>
            <a:spLocks noGrp="1"/>
          </p:cNvSpPr>
          <p:nvPr>
            <p:ph type="dt" sz="half" idx="10"/>
          </p:nvPr>
        </p:nvSpPr>
        <p:spPr>
          <a:xfrm>
            <a:off x="628650" y="4767263"/>
            <a:ext cx="2057400" cy="273844"/>
          </a:xfrm>
          <a:prstGeom prst="rect"/>
        </p:spPr>
        <p:txBody>
          <a:bodyPr/>
          <a:p>
            <a:fld id="{20EEFCB7-D3F7-4ECF-9D4E-F94F18A6E71E}" type="datetimeFigureOut">
              <a:rPr altLang="en-US" lang="zh-CN" smtClean="0"/>
            </a:fld>
            <a:endParaRPr altLang="en-US" lang="zh-CN"/>
          </a:p>
        </p:txBody>
      </p:sp>
      <p:sp>
        <p:nvSpPr>
          <p:cNvPr id="1049063" name="Footer Placeholder 5"/>
          <p:cNvSpPr>
            <a:spLocks noGrp="1"/>
          </p:cNvSpPr>
          <p:nvPr>
            <p:ph type="ftr" sz="quarter" idx="11"/>
          </p:nvPr>
        </p:nvSpPr>
        <p:spPr>
          <a:xfrm>
            <a:off x="3028950" y="4767263"/>
            <a:ext cx="3086100" cy="273844"/>
          </a:xfrm>
          <a:prstGeom prst="rect"/>
        </p:spPr>
        <p:txBody>
          <a:bodyPr/>
          <a:p>
            <a:endParaRPr altLang="en-US" lang="zh-CN"/>
          </a:p>
        </p:txBody>
      </p:sp>
      <p:sp>
        <p:nvSpPr>
          <p:cNvPr id="1049064" name="Slide Number Placeholder 6"/>
          <p:cNvSpPr>
            <a:spLocks noGrp="1"/>
          </p:cNvSpPr>
          <p:nvPr>
            <p:ph type="sldNum" sz="quarter" idx="12"/>
          </p:nvPr>
        </p:nvSpPr>
        <p:spPr>
          <a:xfrm>
            <a:off x="6457950" y="4767263"/>
            <a:ext cx="2057400" cy="273844"/>
          </a:xfrm>
          <a:prstGeom prst="rect"/>
        </p:spPr>
        <p:txBody>
          <a:bodyPr/>
          <a:p>
            <a:fld id="{39CB687A-AF98-4C55-87F6-B1481A4F168C}" type="slidenum">
              <a:rPr altLang="en-US" lang="zh-CN" smtClean="0"/>
            </a:fld>
            <a:endParaRPr altLang="en-US" lang="zh-CN"/>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图片与标题">
    <p:spTree>
      <p:nvGrpSpPr>
        <p:cNvPr id="152" name=""/>
        <p:cNvGrpSpPr/>
        <p:nvPr/>
      </p:nvGrpSpPr>
      <p:grpSpPr>
        <a:xfrm>
          <a:off x="0" y="0"/>
          <a:ext cx="0" cy="0"/>
          <a:chOff x="0" y="0"/>
          <a:chExt cx="0" cy="0"/>
        </a:xfrm>
      </p:grpSpPr>
      <p:sp>
        <p:nvSpPr>
          <p:cNvPr id="1049040" name="Title 1"/>
          <p:cNvSpPr>
            <a:spLocks noGrp="1"/>
          </p:cNvSpPr>
          <p:nvPr>
            <p:ph type="title"/>
          </p:nvPr>
        </p:nvSpPr>
        <p:spPr>
          <a:xfrm>
            <a:off x="629841" y="342900"/>
            <a:ext cx="2949178" cy="1200150"/>
          </a:xfrm>
          <a:prstGeom prst="rect"/>
        </p:spPr>
        <p:txBody>
          <a:bodyPr anchor="b"/>
          <a:lstStyle>
            <a:lvl1pPr>
              <a:defRPr sz="2400"/>
            </a:lvl1pPr>
          </a:lstStyle>
          <a:p>
            <a:r>
              <a:rPr altLang="en-US" lang="zh-CN"/>
              <a:t>单击此处编辑母版标题样式</a:t>
            </a:r>
            <a:endParaRPr dirty="0" lang="en-US"/>
          </a:p>
        </p:txBody>
      </p:sp>
      <p:sp>
        <p:nvSpPr>
          <p:cNvPr id="1049041" name="Picture Placeholder 2"/>
          <p:cNvSpPr>
            <a:spLocks noChangeAspect="1" noGrp="1"/>
          </p:cNvSpPr>
          <p:nvPr>
            <p:ph type="pic" idx="1"/>
          </p:nvPr>
        </p:nvSpPr>
        <p:spPr>
          <a:xfrm>
            <a:off x="3887391" y="740569"/>
            <a:ext cx="4629150" cy="3655219"/>
          </a:xfrm>
          <a:prstGeom prst="rect"/>
        </p:spPr>
        <p:txBody>
          <a:bodyPr anchor="t"/>
          <a:lstStyle>
            <a:lvl1pPr indent="0" marL="0">
              <a:buNone/>
              <a:defRPr sz="2400"/>
            </a:lvl1pPr>
            <a:lvl2pPr indent="0" marL="342900">
              <a:buNone/>
              <a:defRPr sz="2100"/>
            </a:lvl2pPr>
            <a:lvl3pPr indent="0" marL="685800">
              <a:buNone/>
              <a:defRPr sz="1800"/>
            </a:lvl3pPr>
            <a:lvl4pPr indent="0" marL="1028700">
              <a:buNone/>
              <a:defRPr sz="1500"/>
            </a:lvl4pPr>
            <a:lvl5pPr indent="0" marL="1371600">
              <a:buNone/>
              <a:defRPr sz="1500"/>
            </a:lvl5pPr>
            <a:lvl6pPr indent="0" marL="1714500">
              <a:buNone/>
              <a:defRPr sz="1500"/>
            </a:lvl6pPr>
            <a:lvl7pPr indent="0" marL="2057400">
              <a:buNone/>
              <a:defRPr sz="1500"/>
            </a:lvl7pPr>
            <a:lvl8pPr indent="0" marL="2400300">
              <a:buNone/>
              <a:defRPr sz="1500"/>
            </a:lvl8pPr>
            <a:lvl9pPr indent="0" marL="2743200">
              <a:buNone/>
              <a:defRPr sz="1500"/>
            </a:lvl9pPr>
          </a:lstStyle>
          <a:p>
            <a:r>
              <a:rPr altLang="en-US" lang="zh-CN"/>
              <a:t>单击图标添加图片</a:t>
            </a:r>
            <a:endParaRPr dirty="0" lang="en-US"/>
          </a:p>
        </p:txBody>
      </p:sp>
      <p:sp>
        <p:nvSpPr>
          <p:cNvPr id="1049042" name="Text Placeholder 3"/>
          <p:cNvSpPr>
            <a:spLocks noGrp="1"/>
          </p:cNvSpPr>
          <p:nvPr>
            <p:ph type="body" sz="half" idx="2"/>
          </p:nvPr>
        </p:nvSpPr>
        <p:spPr>
          <a:xfrm>
            <a:off x="629841" y="1543050"/>
            <a:ext cx="2949178" cy="2858691"/>
          </a:xfrm>
          <a:prstGeom prst="rect"/>
        </p:spPr>
        <p:txBody>
          <a:bodyPr/>
          <a:lstStyle>
            <a:lvl1pPr indent="0" marL="0">
              <a:buNone/>
              <a:defRPr sz="1200"/>
            </a:lvl1pPr>
            <a:lvl2pPr indent="0" marL="342900">
              <a:buNone/>
              <a:defRPr sz="1050"/>
            </a:lvl2pPr>
            <a:lvl3pPr indent="0" marL="685800">
              <a:buNone/>
              <a:defRPr sz="900"/>
            </a:lvl3pPr>
            <a:lvl4pPr indent="0" marL="1028700">
              <a:buNone/>
              <a:defRPr sz="750"/>
            </a:lvl4pPr>
            <a:lvl5pPr indent="0" marL="1371600">
              <a:buNone/>
              <a:defRPr sz="750"/>
            </a:lvl5pPr>
            <a:lvl6pPr indent="0" marL="1714500">
              <a:buNone/>
              <a:defRPr sz="750"/>
            </a:lvl6pPr>
            <a:lvl7pPr indent="0" marL="2057400">
              <a:buNone/>
              <a:defRPr sz="750"/>
            </a:lvl7pPr>
            <a:lvl8pPr indent="0" marL="2400300">
              <a:buNone/>
              <a:defRPr sz="750"/>
            </a:lvl8pPr>
            <a:lvl9pPr indent="0" marL="2743200">
              <a:buNone/>
              <a:defRPr sz="750"/>
            </a:lvl9pPr>
          </a:lstStyle>
          <a:p>
            <a:pPr lvl="0"/>
            <a:r>
              <a:rPr altLang="en-US" lang="zh-CN"/>
              <a:t>单击此处编辑母版文本样式</a:t>
            </a:r>
            <a:endParaRPr altLang="en-US" lang="zh-CN"/>
          </a:p>
        </p:txBody>
      </p:sp>
      <p:sp>
        <p:nvSpPr>
          <p:cNvPr id="1049043" name="Date Placeholder 4"/>
          <p:cNvSpPr>
            <a:spLocks noGrp="1"/>
          </p:cNvSpPr>
          <p:nvPr>
            <p:ph type="dt" sz="half" idx="10"/>
          </p:nvPr>
        </p:nvSpPr>
        <p:spPr>
          <a:xfrm>
            <a:off x="628650" y="4767263"/>
            <a:ext cx="2057400" cy="273844"/>
          </a:xfrm>
          <a:prstGeom prst="rect"/>
        </p:spPr>
        <p:txBody>
          <a:bodyPr/>
          <a:p>
            <a:fld id="{20EEFCB7-D3F7-4ECF-9D4E-F94F18A6E71E}" type="datetimeFigureOut">
              <a:rPr altLang="en-US" lang="zh-CN" smtClean="0"/>
            </a:fld>
            <a:endParaRPr altLang="en-US" lang="zh-CN"/>
          </a:p>
        </p:txBody>
      </p:sp>
      <p:sp>
        <p:nvSpPr>
          <p:cNvPr id="1049044" name="Footer Placeholder 5"/>
          <p:cNvSpPr>
            <a:spLocks noGrp="1"/>
          </p:cNvSpPr>
          <p:nvPr>
            <p:ph type="ftr" sz="quarter" idx="11"/>
          </p:nvPr>
        </p:nvSpPr>
        <p:spPr>
          <a:xfrm>
            <a:off x="3028950" y="4767263"/>
            <a:ext cx="3086100" cy="273844"/>
          </a:xfrm>
          <a:prstGeom prst="rect"/>
        </p:spPr>
        <p:txBody>
          <a:bodyPr/>
          <a:p>
            <a:endParaRPr altLang="en-US" lang="zh-CN"/>
          </a:p>
        </p:txBody>
      </p:sp>
      <p:sp>
        <p:nvSpPr>
          <p:cNvPr id="1049045" name="Slide Number Placeholder 6"/>
          <p:cNvSpPr>
            <a:spLocks noGrp="1"/>
          </p:cNvSpPr>
          <p:nvPr>
            <p:ph type="sldNum" sz="quarter" idx="12"/>
          </p:nvPr>
        </p:nvSpPr>
        <p:spPr>
          <a:xfrm>
            <a:off x="6457950" y="4767263"/>
            <a:ext cx="2057400" cy="273844"/>
          </a:xfrm>
          <a:prstGeom prst="rect"/>
        </p:spPr>
        <p:txBody>
          <a:bodyPr/>
          <a:p>
            <a:fld id="{39CB687A-AF98-4C55-87F6-B1481A4F168C}" type="slidenum">
              <a:rPr altLang="en-US" lang="zh-CN" smtClean="0"/>
            </a:fld>
            <a:endParaRPr altLang="en-US" lang="zh-CN"/>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showMasterSp="0" type="vertTx">
  <p:cSld name="标题和竖排文字">
    <p:spTree>
      <p:nvGrpSpPr>
        <p:cNvPr id="153" name=""/>
        <p:cNvGrpSpPr/>
        <p:nvPr/>
      </p:nvGrpSpPr>
      <p:grpSpPr>
        <a:xfrm>
          <a:off x="0" y="0"/>
          <a:ext cx="0" cy="0"/>
          <a:chOff x="0" y="0"/>
          <a:chExt cx="0" cy="0"/>
        </a:xfrm>
      </p:grpSpPr>
      <p:sp>
        <p:nvSpPr>
          <p:cNvPr id="1049046" name="Title 1"/>
          <p:cNvSpPr>
            <a:spLocks noGrp="1"/>
          </p:cNvSpPr>
          <p:nvPr>
            <p:ph type="title"/>
          </p:nvPr>
        </p:nvSpPr>
        <p:spPr>
          <a:xfrm>
            <a:off x="628650" y="273844"/>
            <a:ext cx="7886700" cy="994172"/>
          </a:xfrm>
          <a:prstGeom prst="rect"/>
        </p:spPr>
        <p:txBody>
          <a:bodyPr/>
          <a:p>
            <a:r>
              <a:rPr altLang="en-US" lang="zh-CN"/>
              <a:t>单击此处编辑母版标题样式</a:t>
            </a:r>
            <a:endParaRPr dirty="0" lang="en-US"/>
          </a:p>
        </p:txBody>
      </p:sp>
      <p:sp>
        <p:nvSpPr>
          <p:cNvPr id="1049047" name="Vertical Text Placeholder 2"/>
          <p:cNvSpPr>
            <a:spLocks noGrp="1"/>
          </p:cNvSpPr>
          <p:nvPr>
            <p:ph type="body" orient="vert" idx="1"/>
          </p:nvPr>
        </p:nvSpPr>
        <p:spPr>
          <a:xfrm>
            <a:off x="628650" y="1369219"/>
            <a:ext cx="7886700" cy="3263504"/>
          </a:xfrm>
          <a:prstGeom prst="rect"/>
        </p:spPr>
        <p:txBody>
          <a:bodyPr vert="eaVert"/>
          <a:p>
            <a:pPr lvl="0"/>
            <a:r>
              <a:rPr altLang="en-US" lang="zh-CN"/>
              <a:t>单击此处编辑母版文本样式</a:t>
            </a:r>
            <a:endParaRPr altLang="en-US" lang="zh-CN"/>
          </a:p>
          <a:p>
            <a:pPr lvl="1"/>
            <a:r>
              <a:rPr altLang="en-US" lang="zh-CN"/>
              <a:t>第二级</a:t>
            </a:r>
            <a:endParaRPr altLang="en-US" lang="zh-CN"/>
          </a:p>
          <a:p>
            <a:pPr lvl="2"/>
            <a:r>
              <a:rPr altLang="en-US" lang="zh-CN"/>
              <a:t>第三级</a:t>
            </a:r>
            <a:endParaRPr altLang="en-US" lang="zh-CN"/>
          </a:p>
          <a:p>
            <a:pPr lvl="3"/>
            <a:r>
              <a:rPr altLang="en-US" lang="zh-CN"/>
              <a:t>第四级</a:t>
            </a:r>
            <a:endParaRPr altLang="en-US" lang="zh-CN"/>
          </a:p>
          <a:p>
            <a:pPr lvl="4"/>
            <a:r>
              <a:rPr altLang="en-US" lang="zh-CN"/>
              <a:t>第五级</a:t>
            </a:r>
            <a:endParaRPr dirty="0" lang="en-US"/>
          </a:p>
        </p:txBody>
      </p:sp>
      <p:sp>
        <p:nvSpPr>
          <p:cNvPr id="1049048" name="Date Placeholder 3"/>
          <p:cNvSpPr>
            <a:spLocks noGrp="1"/>
          </p:cNvSpPr>
          <p:nvPr>
            <p:ph type="dt" sz="half" idx="10"/>
          </p:nvPr>
        </p:nvSpPr>
        <p:spPr>
          <a:xfrm>
            <a:off x="628650" y="4767263"/>
            <a:ext cx="2057400" cy="273844"/>
          </a:xfrm>
          <a:prstGeom prst="rect"/>
        </p:spPr>
        <p:txBody>
          <a:bodyPr/>
          <a:p>
            <a:fld id="{20EEFCB7-D3F7-4ECF-9D4E-F94F18A6E71E}" type="datetimeFigureOut">
              <a:rPr altLang="en-US" lang="zh-CN" smtClean="0"/>
            </a:fld>
            <a:endParaRPr altLang="en-US" lang="zh-CN"/>
          </a:p>
        </p:txBody>
      </p:sp>
      <p:sp>
        <p:nvSpPr>
          <p:cNvPr id="1049049" name="Footer Placeholder 4"/>
          <p:cNvSpPr>
            <a:spLocks noGrp="1"/>
          </p:cNvSpPr>
          <p:nvPr>
            <p:ph type="ftr" sz="quarter" idx="11"/>
          </p:nvPr>
        </p:nvSpPr>
        <p:spPr>
          <a:xfrm>
            <a:off x="3028950" y="4767263"/>
            <a:ext cx="3086100" cy="273844"/>
          </a:xfrm>
          <a:prstGeom prst="rect"/>
        </p:spPr>
        <p:txBody>
          <a:bodyPr/>
          <a:p>
            <a:endParaRPr altLang="en-US" lang="zh-CN"/>
          </a:p>
        </p:txBody>
      </p:sp>
      <p:sp>
        <p:nvSpPr>
          <p:cNvPr id="1049050" name="Slide Number Placeholder 5"/>
          <p:cNvSpPr>
            <a:spLocks noGrp="1"/>
          </p:cNvSpPr>
          <p:nvPr>
            <p:ph type="sldNum" sz="quarter" idx="12"/>
          </p:nvPr>
        </p:nvSpPr>
        <p:spPr>
          <a:xfrm>
            <a:off x="6457950" y="4767263"/>
            <a:ext cx="2057400" cy="273844"/>
          </a:xfrm>
          <a:prstGeom prst="rect"/>
        </p:spPr>
        <p:txBody>
          <a:bodyPr/>
          <a:p>
            <a:fld id="{39CB687A-AF98-4C55-87F6-B1481A4F168C}" type="slidenum">
              <a:rPr altLang="en-US" lang="zh-CN" smtClean="0"/>
            </a:fld>
            <a:endParaRPr altLang="en-US" lang="zh-CN"/>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type="vertTitleAndTx">
  <p:cSld name="垂直排列标题与 文本">
    <p:spTree>
      <p:nvGrpSpPr>
        <p:cNvPr id="151" name=""/>
        <p:cNvGrpSpPr/>
        <p:nvPr/>
      </p:nvGrpSpPr>
      <p:grpSpPr>
        <a:xfrm>
          <a:off x="0" y="0"/>
          <a:ext cx="0" cy="0"/>
          <a:chOff x="0" y="0"/>
          <a:chExt cx="0" cy="0"/>
        </a:xfrm>
      </p:grpSpPr>
      <p:sp>
        <p:nvSpPr>
          <p:cNvPr id="1049035" name="Vertical Title 1"/>
          <p:cNvSpPr>
            <a:spLocks noGrp="1"/>
          </p:cNvSpPr>
          <p:nvPr>
            <p:ph type="title" orient="vert"/>
          </p:nvPr>
        </p:nvSpPr>
        <p:spPr>
          <a:xfrm>
            <a:off x="6543675" y="273844"/>
            <a:ext cx="1971675" cy="4358879"/>
          </a:xfrm>
          <a:prstGeom prst="rect"/>
        </p:spPr>
        <p:txBody>
          <a:bodyPr vert="eaVert"/>
          <a:p>
            <a:r>
              <a:rPr altLang="en-US" lang="zh-CN"/>
              <a:t>单击此处编辑母版标题样式</a:t>
            </a:r>
            <a:endParaRPr dirty="0" lang="en-US"/>
          </a:p>
        </p:txBody>
      </p:sp>
      <p:sp>
        <p:nvSpPr>
          <p:cNvPr id="1049036" name="Vertical Text Placeholder 2"/>
          <p:cNvSpPr>
            <a:spLocks noGrp="1"/>
          </p:cNvSpPr>
          <p:nvPr>
            <p:ph type="body" orient="vert" idx="1"/>
          </p:nvPr>
        </p:nvSpPr>
        <p:spPr>
          <a:xfrm>
            <a:off x="628650" y="273844"/>
            <a:ext cx="5800725" cy="4358879"/>
          </a:xfrm>
          <a:prstGeom prst="rect"/>
        </p:spPr>
        <p:txBody>
          <a:bodyPr vert="eaVert"/>
          <a:p>
            <a:pPr lvl="0"/>
            <a:r>
              <a:rPr altLang="en-US" lang="zh-CN"/>
              <a:t>单击此处编辑母版文本样式</a:t>
            </a:r>
            <a:endParaRPr altLang="en-US" lang="zh-CN"/>
          </a:p>
          <a:p>
            <a:pPr lvl="1"/>
            <a:r>
              <a:rPr altLang="en-US" lang="zh-CN"/>
              <a:t>第二级</a:t>
            </a:r>
            <a:endParaRPr altLang="en-US" lang="zh-CN"/>
          </a:p>
          <a:p>
            <a:pPr lvl="2"/>
            <a:r>
              <a:rPr altLang="en-US" lang="zh-CN"/>
              <a:t>第三级</a:t>
            </a:r>
            <a:endParaRPr altLang="en-US" lang="zh-CN"/>
          </a:p>
          <a:p>
            <a:pPr lvl="3"/>
            <a:r>
              <a:rPr altLang="en-US" lang="zh-CN"/>
              <a:t>第四级</a:t>
            </a:r>
            <a:endParaRPr altLang="en-US" lang="zh-CN"/>
          </a:p>
          <a:p>
            <a:pPr lvl="4"/>
            <a:r>
              <a:rPr altLang="en-US" lang="zh-CN"/>
              <a:t>第五级</a:t>
            </a:r>
            <a:endParaRPr dirty="0" lang="en-US"/>
          </a:p>
        </p:txBody>
      </p:sp>
      <p:sp>
        <p:nvSpPr>
          <p:cNvPr id="1049037" name="Date Placeholder 3"/>
          <p:cNvSpPr>
            <a:spLocks noGrp="1"/>
          </p:cNvSpPr>
          <p:nvPr>
            <p:ph type="dt" sz="half" idx="10"/>
          </p:nvPr>
        </p:nvSpPr>
        <p:spPr>
          <a:xfrm>
            <a:off x="628650" y="4767263"/>
            <a:ext cx="2057400" cy="273844"/>
          </a:xfrm>
          <a:prstGeom prst="rect"/>
        </p:spPr>
        <p:txBody>
          <a:bodyPr/>
          <a:p>
            <a:fld id="{20EEFCB7-D3F7-4ECF-9D4E-F94F18A6E71E}" type="datetimeFigureOut">
              <a:rPr altLang="en-US" lang="zh-CN" smtClean="0"/>
            </a:fld>
            <a:endParaRPr altLang="en-US" lang="zh-CN"/>
          </a:p>
        </p:txBody>
      </p:sp>
      <p:sp>
        <p:nvSpPr>
          <p:cNvPr id="1049038" name="Footer Placeholder 4"/>
          <p:cNvSpPr>
            <a:spLocks noGrp="1"/>
          </p:cNvSpPr>
          <p:nvPr>
            <p:ph type="ftr" sz="quarter" idx="11"/>
          </p:nvPr>
        </p:nvSpPr>
        <p:spPr>
          <a:xfrm>
            <a:off x="3028950" y="4767263"/>
            <a:ext cx="3086100" cy="273844"/>
          </a:xfrm>
          <a:prstGeom prst="rect"/>
        </p:spPr>
        <p:txBody>
          <a:bodyPr/>
          <a:p>
            <a:endParaRPr altLang="en-US" lang="zh-CN"/>
          </a:p>
        </p:txBody>
      </p:sp>
      <p:sp>
        <p:nvSpPr>
          <p:cNvPr id="1049039" name="Slide Number Placeholder 5"/>
          <p:cNvSpPr>
            <a:spLocks noGrp="1"/>
          </p:cNvSpPr>
          <p:nvPr>
            <p:ph type="sldNum" sz="quarter" idx="12"/>
          </p:nvPr>
        </p:nvSpPr>
        <p:spPr>
          <a:xfrm>
            <a:off x="6457950" y="4767263"/>
            <a:ext cx="2057400" cy="273844"/>
          </a:xfrm>
          <a:prstGeom prst="rect"/>
        </p:spPr>
        <p:txBody>
          <a:bodyPr/>
          <a:p>
            <a:fld id="{39CB687A-AF98-4C55-87F6-B1481A4F168C}" type="slidenum">
              <a:rPr altLang="en-US" lang="zh-CN" smtClean="0"/>
            </a:fld>
            <a:endParaRPr altLang="en-US" lang="zh-CN"/>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62C35"/>
        </a:solidFill>
        <a:effectLst/>
      </p:bgPr>
    </p:bg>
    <p:spTree>
      <p:nvGrpSpPr>
        <p:cNvPr id="12" name=""/>
        <p:cNvGrpSpPr/>
        <p:nvPr/>
      </p:nvGrpSpPr>
      <p:grpSpPr>
        <a:xfrm>
          <a:off x="0" y="0"/>
          <a:ext cx="0" cy="0"/>
          <a:chOff x="0" y="0"/>
          <a:chExt cx="0" cy="0"/>
        </a:xfrm>
      </p:grpSpPr>
      <p:grpSp>
        <p:nvGrpSpPr>
          <p:cNvPr id="13" name="组合 7"/>
          <p:cNvGrpSpPr/>
          <p:nvPr userDrawn="1"/>
        </p:nvGrpSpPr>
        <p:grpSpPr bwMode="auto">
          <a:xfrm>
            <a:off x="0" y="0"/>
            <a:ext cx="9145190" cy="5131594"/>
            <a:chOff x="0" y="1"/>
            <a:chExt cx="9144000" cy="5143500"/>
          </a:xfrm>
        </p:grpSpPr>
        <p:sp>
          <p:nvSpPr>
            <p:cNvPr id="1048576" name="Freeform 254"/>
            <p:cNvSpPr/>
            <p:nvPr/>
          </p:nvSpPr>
          <p:spPr bwMode="auto">
            <a:xfrm>
              <a:off x="7475935" y="1"/>
              <a:ext cx="1031081" cy="717226"/>
            </a:xfrm>
            <a:custGeom>
              <a:avLst/>
              <a:gdLst>
                <a:gd name="T0" fmla="*/ 3249 w 3249"/>
                <a:gd name="T1" fmla="*/ 2063 h 2253"/>
                <a:gd name="T2" fmla="*/ 2632 w 3249"/>
                <a:gd name="T3" fmla="*/ 0 h 2253"/>
                <a:gd name="T4" fmla="*/ 522 w 3249"/>
                <a:gd name="T5" fmla="*/ 0 h 2253"/>
                <a:gd name="T6" fmla="*/ 0 w 3249"/>
                <a:gd name="T7" fmla="*/ 2253 h 2253"/>
                <a:gd name="T8" fmla="*/ 3249 w 3249"/>
                <a:gd name="T9" fmla="*/ 2063 h 2253"/>
              </a:gdLst>
              <a:ahLst/>
              <a:cxnLst>
                <a:cxn ang="0">
                  <a:pos x="T0" y="T1"/>
                </a:cxn>
                <a:cxn ang="0">
                  <a:pos x="T2" y="T3"/>
                </a:cxn>
                <a:cxn ang="0">
                  <a:pos x="T4" y="T5"/>
                </a:cxn>
                <a:cxn ang="0">
                  <a:pos x="T6" y="T7"/>
                </a:cxn>
                <a:cxn ang="0">
                  <a:pos x="T8" y="T9"/>
                </a:cxn>
              </a:cxnLst>
              <a:rect l="0" t="0" r="r" b="b"/>
              <a:pathLst>
                <a:path w="3249" h="2253">
                  <a:moveTo>
                    <a:pt x="3249" y="2063"/>
                  </a:moveTo>
                  <a:lnTo>
                    <a:pt x="2632" y="0"/>
                  </a:lnTo>
                  <a:lnTo>
                    <a:pt x="522" y="0"/>
                  </a:lnTo>
                  <a:lnTo>
                    <a:pt x="0" y="2253"/>
                  </a:lnTo>
                  <a:lnTo>
                    <a:pt x="3249" y="2063"/>
                  </a:lnTo>
                  <a:close/>
                </a:path>
              </a:pathLst>
            </a:custGeom>
            <a:solidFill>
              <a:sysClr lastClr="FFFFFF" val="window">
                <a:lumMod val="7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77" name="Freeform 255"/>
            <p:cNvSpPr/>
            <p:nvPr/>
          </p:nvSpPr>
          <p:spPr bwMode="auto">
            <a:xfrm>
              <a:off x="8311754" y="1"/>
              <a:ext cx="828675" cy="656363"/>
            </a:xfrm>
            <a:custGeom>
              <a:avLst/>
              <a:gdLst>
                <a:gd name="T0" fmla="*/ 0 w 2609"/>
                <a:gd name="T1" fmla="*/ 0 h 2063"/>
                <a:gd name="T2" fmla="*/ 617 w 2609"/>
                <a:gd name="T3" fmla="*/ 2063 h 2063"/>
                <a:gd name="T4" fmla="*/ 2609 w 2609"/>
                <a:gd name="T5" fmla="*/ 0 h 2063"/>
                <a:gd name="T6" fmla="*/ 0 w 2609"/>
                <a:gd name="T7" fmla="*/ 0 h 2063"/>
              </a:gdLst>
              <a:ahLst/>
              <a:cxnLst>
                <a:cxn ang="0">
                  <a:pos x="T0" y="T1"/>
                </a:cxn>
                <a:cxn ang="0">
                  <a:pos x="T2" y="T3"/>
                </a:cxn>
                <a:cxn ang="0">
                  <a:pos x="T4" y="T5"/>
                </a:cxn>
                <a:cxn ang="0">
                  <a:pos x="T6" y="T7"/>
                </a:cxn>
              </a:cxnLst>
              <a:rect l="0" t="0" r="r" b="b"/>
              <a:pathLst>
                <a:path w="2609" h="2063">
                  <a:moveTo>
                    <a:pt x="0" y="0"/>
                  </a:moveTo>
                  <a:lnTo>
                    <a:pt x="617" y="2063"/>
                  </a:lnTo>
                  <a:lnTo>
                    <a:pt x="2609" y="0"/>
                  </a:lnTo>
                  <a:lnTo>
                    <a:pt x="0" y="0"/>
                  </a:lnTo>
                  <a:close/>
                </a:path>
              </a:pathLst>
            </a:custGeom>
            <a:solidFill>
              <a:sysClr lastClr="FFFFFF" val="window">
                <a:lumMod val="9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78" name="Freeform 256"/>
            <p:cNvSpPr/>
            <p:nvPr/>
          </p:nvSpPr>
          <p:spPr bwMode="auto">
            <a:xfrm>
              <a:off x="8507016" y="1"/>
              <a:ext cx="633413" cy="1507249"/>
            </a:xfrm>
            <a:custGeom>
              <a:avLst/>
              <a:gdLst>
                <a:gd name="T0" fmla="*/ 1992 w 1992"/>
                <a:gd name="T1" fmla="*/ 3393 h 4737"/>
                <a:gd name="T2" fmla="*/ 1992 w 1992"/>
                <a:gd name="T3" fmla="*/ 0 h 4737"/>
                <a:gd name="T4" fmla="*/ 0 w 1992"/>
                <a:gd name="T5" fmla="*/ 2063 h 4737"/>
                <a:gd name="T6" fmla="*/ 3 w 1992"/>
                <a:gd name="T7" fmla="*/ 4737 h 4737"/>
                <a:gd name="T8" fmla="*/ 1992 w 1992"/>
                <a:gd name="T9" fmla="*/ 3393 h 4737"/>
              </a:gdLst>
              <a:ahLst/>
              <a:cxnLst>
                <a:cxn ang="0">
                  <a:pos x="T0" y="T1"/>
                </a:cxn>
                <a:cxn ang="0">
                  <a:pos x="T2" y="T3"/>
                </a:cxn>
                <a:cxn ang="0">
                  <a:pos x="T4" y="T5"/>
                </a:cxn>
                <a:cxn ang="0">
                  <a:pos x="T6" y="T7"/>
                </a:cxn>
                <a:cxn ang="0">
                  <a:pos x="T8" y="T9"/>
                </a:cxn>
              </a:cxnLst>
              <a:rect l="0" t="0" r="r" b="b"/>
              <a:pathLst>
                <a:path w="1992" h="4737">
                  <a:moveTo>
                    <a:pt x="1992" y="3393"/>
                  </a:moveTo>
                  <a:lnTo>
                    <a:pt x="1992" y="0"/>
                  </a:lnTo>
                  <a:lnTo>
                    <a:pt x="0" y="2063"/>
                  </a:lnTo>
                  <a:lnTo>
                    <a:pt x="3" y="4737"/>
                  </a:lnTo>
                  <a:lnTo>
                    <a:pt x="1992" y="3393"/>
                  </a:lnTo>
                  <a:close/>
                </a:path>
              </a:pathLst>
            </a:custGeom>
            <a:solidFill>
              <a:sysClr lastClr="FFFFFF" val="window">
                <a:lumMod val="7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79" name="Freeform 257"/>
            <p:cNvSpPr/>
            <p:nvPr/>
          </p:nvSpPr>
          <p:spPr bwMode="auto">
            <a:xfrm>
              <a:off x="7211616" y="717227"/>
              <a:ext cx="1296590" cy="1194580"/>
            </a:xfrm>
            <a:custGeom>
              <a:avLst/>
              <a:gdLst>
                <a:gd name="T0" fmla="*/ 826 w 4078"/>
                <a:gd name="T1" fmla="*/ 0 h 3763"/>
                <a:gd name="T2" fmla="*/ 0 w 4078"/>
                <a:gd name="T3" fmla="*/ 3567 h 3763"/>
                <a:gd name="T4" fmla="*/ 2752 w 4078"/>
                <a:gd name="T5" fmla="*/ 3763 h 3763"/>
                <a:gd name="T6" fmla="*/ 4078 w 4078"/>
                <a:gd name="T7" fmla="*/ 2484 h 3763"/>
                <a:gd name="T8" fmla="*/ 826 w 4078"/>
                <a:gd name="T9" fmla="*/ 0 h 3763"/>
              </a:gdLst>
              <a:ahLst/>
              <a:cxnLst>
                <a:cxn ang="0">
                  <a:pos x="T0" y="T1"/>
                </a:cxn>
                <a:cxn ang="0">
                  <a:pos x="T2" y="T3"/>
                </a:cxn>
                <a:cxn ang="0">
                  <a:pos x="T4" y="T5"/>
                </a:cxn>
                <a:cxn ang="0">
                  <a:pos x="T6" y="T7"/>
                </a:cxn>
                <a:cxn ang="0">
                  <a:pos x="T8" y="T9"/>
                </a:cxn>
              </a:cxnLst>
              <a:rect l="0" t="0" r="r" b="b"/>
              <a:pathLst>
                <a:path w="4078" h="3763">
                  <a:moveTo>
                    <a:pt x="826" y="0"/>
                  </a:moveTo>
                  <a:lnTo>
                    <a:pt x="0" y="3567"/>
                  </a:lnTo>
                  <a:lnTo>
                    <a:pt x="2752" y="3763"/>
                  </a:lnTo>
                  <a:lnTo>
                    <a:pt x="4078" y="2484"/>
                  </a:lnTo>
                  <a:lnTo>
                    <a:pt x="826" y="0"/>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80" name="Freeform 258"/>
            <p:cNvSpPr/>
            <p:nvPr/>
          </p:nvSpPr>
          <p:spPr bwMode="auto">
            <a:xfrm>
              <a:off x="6455569" y="1"/>
              <a:ext cx="1184672" cy="822244"/>
            </a:xfrm>
            <a:custGeom>
              <a:avLst/>
              <a:gdLst>
                <a:gd name="T0" fmla="*/ 3209 w 3731"/>
                <a:gd name="T1" fmla="*/ 2253 h 2586"/>
                <a:gd name="T2" fmla="*/ 3731 w 3731"/>
                <a:gd name="T3" fmla="*/ 0 h 2586"/>
                <a:gd name="T4" fmla="*/ 1147 w 3731"/>
                <a:gd name="T5" fmla="*/ 0 h 2586"/>
                <a:gd name="T6" fmla="*/ 0 w 3731"/>
                <a:gd name="T7" fmla="*/ 2586 h 2586"/>
                <a:gd name="T8" fmla="*/ 3209 w 3731"/>
                <a:gd name="T9" fmla="*/ 2253 h 2586"/>
              </a:gdLst>
              <a:ahLst/>
              <a:cxnLst>
                <a:cxn ang="0">
                  <a:pos x="T0" y="T1"/>
                </a:cxn>
                <a:cxn ang="0">
                  <a:pos x="T2" y="T3"/>
                </a:cxn>
                <a:cxn ang="0">
                  <a:pos x="T4" y="T5"/>
                </a:cxn>
                <a:cxn ang="0">
                  <a:pos x="T6" y="T7"/>
                </a:cxn>
                <a:cxn ang="0">
                  <a:pos x="T8" y="T9"/>
                </a:cxn>
              </a:cxnLst>
              <a:rect l="0" t="0" r="r" b="b"/>
              <a:pathLst>
                <a:path w="3731" h="2586">
                  <a:moveTo>
                    <a:pt x="3209" y="2253"/>
                  </a:moveTo>
                  <a:lnTo>
                    <a:pt x="3731" y="0"/>
                  </a:lnTo>
                  <a:lnTo>
                    <a:pt x="1147" y="0"/>
                  </a:lnTo>
                  <a:lnTo>
                    <a:pt x="0" y="2586"/>
                  </a:lnTo>
                  <a:lnTo>
                    <a:pt x="3209" y="2253"/>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81" name="Freeform 259"/>
            <p:cNvSpPr/>
            <p:nvPr/>
          </p:nvSpPr>
          <p:spPr bwMode="auto">
            <a:xfrm>
              <a:off x="7211616" y="1849752"/>
              <a:ext cx="967978" cy="1227996"/>
            </a:xfrm>
            <a:custGeom>
              <a:avLst/>
              <a:gdLst>
                <a:gd name="T0" fmla="*/ 2752 w 3044"/>
                <a:gd name="T1" fmla="*/ 196 h 3859"/>
                <a:gd name="T2" fmla="*/ 0 w 3044"/>
                <a:gd name="T3" fmla="*/ 0 h 3859"/>
                <a:gd name="T4" fmla="*/ 1358 w 3044"/>
                <a:gd name="T5" fmla="*/ 3859 h 3859"/>
                <a:gd name="T6" fmla="*/ 3044 w 3044"/>
                <a:gd name="T7" fmla="*/ 2347 h 3859"/>
                <a:gd name="T8" fmla="*/ 2752 w 3044"/>
                <a:gd name="T9" fmla="*/ 196 h 3859"/>
              </a:gdLst>
              <a:ahLst/>
              <a:cxnLst>
                <a:cxn ang="0">
                  <a:pos x="T0" y="T1"/>
                </a:cxn>
                <a:cxn ang="0">
                  <a:pos x="T2" y="T3"/>
                </a:cxn>
                <a:cxn ang="0">
                  <a:pos x="T4" y="T5"/>
                </a:cxn>
                <a:cxn ang="0">
                  <a:pos x="T6" y="T7"/>
                </a:cxn>
                <a:cxn ang="0">
                  <a:pos x="T8" y="T9"/>
                </a:cxn>
              </a:cxnLst>
              <a:rect l="0" t="0" r="r" b="b"/>
              <a:pathLst>
                <a:path w="3044" h="3859">
                  <a:moveTo>
                    <a:pt x="2752" y="196"/>
                  </a:moveTo>
                  <a:lnTo>
                    <a:pt x="0" y="0"/>
                  </a:lnTo>
                  <a:lnTo>
                    <a:pt x="1358" y="3859"/>
                  </a:lnTo>
                  <a:lnTo>
                    <a:pt x="3044" y="2347"/>
                  </a:lnTo>
                  <a:lnTo>
                    <a:pt x="2752" y="196"/>
                  </a:lnTo>
                  <a:close/>
                </a:path>
              </a:pathLst>
            </a:custGeom>
            <a:solidFill>
              <a:sysClr lastClr="FFFFFF" val="window">
                <a:lumMod val="9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82" name="Freeform 260"/>
            <p:cNvSpPr/>
            <p:nvPr/>
          </p:nvSpPr>
          <p:spPr bwMode="auto">
            <a:xfrm>
              <a:off x="8086725" y="1507250"/>
              <a:ext cx="1053704" cy="1089562"/>
            </a:xfrm>
            <a:custGeom>
              <a:avLst/>
              <a:gdLst>
                <a:gd name="T0" fmla="*/ 292 w 3315"/>
                <a:gd name="T1" fmla="*/ 3430 h 3430"/>
                <a:gd name="T2" fmla="*/ 3315 w 3315"/>
                <a:gd name="T3" fmla="*/ 3285 h 3430"/>
                <a:gd name="T4" fmla="*/ 1326 w 3315"/>
                <a:gd name="T5" fmla="*/ 0 h 3430"/>
                <a:gd name="T6" fmla="*/ 0 w 3315"/>
                <a:gd name="T7" fmla="*/ 1279 h 3430"/>
                <a:gd name="T8" fmla="*/ 292 w 3315"/>
                <a:gd name="T9" fmla="*/ 3430 h 3430"/>
              </a:gdLst>
              <a:ahLst/>
              <a:cxnLst>
                <a:cxn ang="0">
                  <a:pos x="T0" y="T1"/>
                </a:cxn>
                <a:cxn ang="0">
                  <a:pos x="T2" y="T3"/>
                </a:cxn>
                <a:cxn ang="0">
                  <a:pos x="T4" y="T5"/>
                </a:cxn>
                <a:cxn ang="0">
                  <a:pos x="T6" y="T7"/>
                </a:cxn>
                <a:cxn ang="0">
                  <a:pos x="T8" y="T9"/>
                </a:cxn>
              </a:cxnLst>
              <a:rect l="0" t="0" r="r" b="b"/>
              <a:pathLst>
                <a:path w="3315" h="3430">
                  <a:moveTo>
                    <a:pt x="292" y="3430"/>
                  </a:moveTo>
                  <a:lnTo>
                    <a:pt x="3315" y="3285"/>
                  </a:lnTo>
                  <a:lnTo>
                    <a:pt x="1326" y="0"/>
                  </a:lnTo>
                  <a:lnTo>
                    <a:pt x="0" y="1279"/>
                  </a:lnTo>
                  <a:lnTo>
                    <a:pt x="292" y="3430"/>
                  </a:lnTo>
                  <a:close/>
                </a:path>
              </a:pathLst>
            </a:custGeom>
            <a:solidFill>
              <a:srgbClr val="E7E6E6">
                <a:lumMod val="90000"/>
              </a:srgb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83" name="Freeform 261"/>
            <p:cNvSpPr/>
            <p:nvPr/>
          </p:nvSpPr>
          <p:spPr bwMode="auto">
            <a:xfrm>
              <a:off x="8179594" y="2551463"/>
              <a:ext cx="960835" cy="799570"/>
            </a:xfrm>
            <a:custGeom>
              <a:avLst/>
              <a:gdLst>
                <a:gd name="T0" fmla="*/ 3023 w 3023"/>
                <a:gd name="T1" fmla="*/ 0 h 2517"/>
                <a:gd name="T2" fmla="*/ 0 w 3023"/>
                <a:gd name="T3" fmla="*/ 145 h 2517"/>
                <a:gd name="T4" fmla="*/ 1432 w 3023"/>
                <a:gd name="T5" fmla="*/ 2517 h 2517"/>
                <a:gd name="T6" fmla="*/ 3023 w 3023"/>
                <a:gd name="T7" fmla="*/ 0 h 2517"/>
              </a:gdLst>
              <a:ahLst/>
              <a:cxnLst>
                <a:cxn ang="0">
                  <a:pos x="T0" y="T1"/>
                </a:cxn>
                <a:cxn ang="0">
                  <a:pos x="T2" y="T3"/>
                </a:cxn>
                <a:cxn ang="0">
                  <a:pos x="T4" y="T5"/>
                </a:cxn>
                <a:cxn ang="0">
                  <a:pos x="T6" y="T7"/>
                </a:cxn>
              </a:cxnLst>
              <a:rect l="0" t="0" r="r" b="b"/>
              <a:pathLst>
                <a:path w="3023" h="2517">
                  <a:moveTo>
                    <a:pt x="3023" y="0"/>
                  </a:moveTo>
                  <a:lnTo>
                    <a:pt x="0" y="145"/>
                  </a:lnTo>
                  <a:lnTo>
                    <a:pt x="1432" y="2517"/>
                  </a:lnTo>
                  <a:lnTo>
                    <a:pt x="3023" y="0"/>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84" name="Freeform 262"/>
            <p:cNvSpPr/>
            <p:nvPr/>
          </p:nvSpPr>
          <p:spPr bwMode="auto">
            <a:xfrm>
              <a:off x="8508206" y="1078823"/>
              <a:ext cx="632222" cy="1472640"/>
            </a:xfrm>
            <a:custGeom>
              <a:avLst/>
              <a:gdLst>
                <a:gd name="T0" fmla="*/ 0 w 1989"/>
                <a:gd name="T1" fmla="*/ 1344 h 4629"/>
                <a:gd name="T2" fmla="*/ 1989 w 1989"/>
                <a:gd name="T3" fmla="*/ 4629 h 4629"/>
                <a:gd name="T4" fmla="*/ 1989 w 1989"/>
                <a:gd name="T5" fmla="*/ 0 h 4629"/>
                <a:gd name="T6" fmla="*/ 0 w 1989"/>
                <a:gd name="T7" fmla="*/ 1344 h 4629"/>
              </a:gdLst>
              <a:ahLst/>
              <a:cxnLst>
                <a:cxn ang="0">
                  <a:pos x="T0" y="T1"/>
                </a:cxn>
                <a:cxn ang="0">
                  <a:pos x="T2" y="T3"/>
                </a:cxn>
                <a:cxn ang="0">
                  <a:pos x="T4" y="T5"/>
                </a:cxn>
                <a:cxn ang="0">
                  <a:pos x="T6" y="T7"/>
                </a:cxn>
              </a:cxnLst>
              <a:rect l="0" t="0" r="r" b="b"/>
              <a:pathLst>
                <a:path w="1989" h="4629">
                  <a:moveTo>
                    <a:pt x="0" y="1344"/>
                  </a:moveTo>
                  <a:lnTo>
                    <a:pt x="1989" y="4629"/>
                  </a:lnTo>
                  <a:lnTo>
                    <a:pt x="1989" y="0"/>
                  </a:lnTo>
                  <a:lnTo>
                    <a:pt x="0" y="1344"/>
                  </a:lnTo>
                  <a:close/>
                </a:path>
              </a:pathLst>
            </a:custGeom>
            <a:solidFill>
              <a:sysClr lastClr="FFFFFF" val="window">
                <a:lumMod val="9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85" name="Freeform 263"/>
            <p:cNvSpPr/>
            <p:nvPr/>
          </p:nvSpPr>
          <p:spPr bwMode="auto">
            <a:xfrm>
              <a:off x="7475935" y="656364"/>
              <a:ext cx="1032272" cy="850886"/>
            </a:xfrm>
            <a:custGeom>
              <a:avLst/>
              <a:gdLst>
                <a:gd name="T0" fmla="*/ 3252 w 3252"/>
                <a:gd name="T1" fmla="*/ 2674 h 2674"/>
                <a:gd name="T2" fmla="*/ 3249 w 3252"/>
                <a:gd name="T3" fmla="*/ 0 h 2674"/>
                <a:gd name="T4" fmla="*/ 0 w 3252"/>
                <a:gd name="T5" fmla="*/ 190 h 2674"/>
                <a:gd name="T6" fmla="*/ 3252 w 3252"/>
                <a:gd name="T7" fmla="*/ 2674 h 2674"/>
              </a:gdLst>
              <a:ahLst/>
              <a:cxnLst>
                <a:cxn ang="0">
                  <a:pos x="T0" y="T1"/>
                </a:cxn>
                <a:cxn ang="0">
                  <a:pos x="T2" y="T3"/>
                </a:cxn>
                <a:cxn ang="0">
                  <a:pos x="T4" y="T5"/>
                </a:cxn>
                <a:cxn ang="0">
                  <a:pos x="T6" y="T7"/>
                </a:cxn>
              </a:cxnLst>
              <a:rect l="0" t="0" r="r" b="b"/>
              <a:pathLst>
                <a:path w="3252" h="2674">
                  <a:moveTo>
                    <a:pt x="3252" y="2674"/>
                  </a:moveTo>
                  <a:lnTo>
                    <a:pt x="3249" y="0"/>
                  </a:lnTo>
                  <a:lnTo>
                    <a:pt x="0" y="190"/>
                  </a:lnTo>
                  <a:lnTo>
                    <a:pt x="3252" y="2674"/>
                  </a:lnTo>
                  <a:close/>
                </a:path>
              </a:pathLst>
            </a:custGeom>
            <a:solidFill>
              <a:srgbClr val="E7E6E6">
                <a:lumMod val="90000"/>
              </a:srgb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86" name="Freeform 264"/>
            <p:cNvSpPr/>
            <p:nvPr/>
          </p:nvSpPr>
          <p:spPr bwMode="auto">
            <a:xfrm>
              <a:off x="6455569" y="717227"/>
              <a:ext cx="1020366" cy="1132524"/>
            </a:xfrm>
            <a:custGeom>
              <a:avLst/>
              <a:gdLst>
                <a:gd name="T0" fmla="*/ 2383 w 3209"/>
                <a:gd name="T1" fmla="*/ 3567 h 3567"/>
                <a:gd name="T2" fmla="*/ 3209 w 3209"/>
                <a:gd name="T3" fmla="*/ 0 h 3567"/>
                <a:gd name="T4" fmla="*/ 0 w 3209"/>
                <a:gd name="T5" fmla="*/ 333 h 3567"/>
                <a:gd name="T6" fmla="*/ 2383 w 3209"/>
                <a:gd name="T7" fmla="*/ 3567 h 3567"/>
              </a:gdLst>
              <a:ahLst/>
              <a:cxnLst>
                <a:cxn ang="0">
                  <a:pos x="T0" y="T1"/>
                </a:cxn>
                <a:cxn ang="0">
                  <a:pos x="T2" y="T3"/>
                </a:cxn>
                <a:cxn ang="0">
                  <a:pos x="T4" y="T5"/>
                </a:cxn>
                <a:cxn ang="0">
                  <a:pos x="T6" y="T7"/>
                </a:cxn>
              </a:cxnLst>
              <a:rect l="0" t="0" r="r" b="b"/>
              <a:pathLst>
                <a:path w="3209" h="3567">
                  <a:moveTo>
                    <a:pt x="2383" y="3567"/>
                  </a:moveTo>
                  <a:lnTo>
                    <a:pt x="3209" y="0"/>
                  </a:lnTo>
                  <a:lnTo>
                    <a:pt x="0" y="333"/>
                  </a:lnTo>
                  <a:lnTo>
                    <a:pt x="2383" y="3567"/>
                  </a:lnTo>
                  <a:close/>
                </a:path>
              </a:pathLst>
            </a:custGeom>
            <a:solidFill>
              <a:sysClr lastClr="FFFFFF" val="window">
                <a:lumMod val="9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87" name="Freeform 265"/>
            <p:cNvSpPr/>
            <p:nvPr/>
          </p:nvSpPr>
          <p:spPr bwMode="auto">
            <a:xfrm>
              <a:off x="5669756" y="1"/>
              <a:ext cx="1148954" cy="822244"/>
            </a:xfrm>
            <a:custGeom>
              <a:avLst/>
              <a:gdLst>
                <a:gd name="T0" fmla="*/ 3615 w 3615"/>
                <a:gd name="T1" fmla="*/ 0 h 2586"/>
                <a:gd name="T2" fmla="*/ 1481 w 3615"/>
                <a:gd name="T3" fmla="*/ 0 h 2586"/>
                <a:gd name="T4" fmla="*/ 0 w 3615"/>
                <a:gd name="T5" fmla="*/ 1292 h 2586"/>
                <a:gd name="T6" fmla="*/ 1 w 3615"/>
                <a:gd name="T7" fmla="*/ 1292 h 2586"/>
                <a:gd name="T8" fmla="*/ 2468 w 3615"/>
                <a:gd name="T9" fmla="*/ 2586 h 2586"/>
                <a:gd name="T10" fmla="*/ 3615 w 3615"/>
                <a:gd name="T11" fmla="*/ 0 h 2586"/>
              </a:gdLst>
              <a:ahLst/>
              <a:cxnLst>
                <a:cxn ang="0">
                  <a:pos x="T0" y="T1"/>
                </a:cxn>
                <a:cxn ang="0">
                  <a:pos x="T2" y="T3"/>
                </a:cxn>
                <a:cxn ang="0">
                  <a:pos x="T4" y="T5"/>
                </a:cxn>
                <a:cxn ang="0">
                  <a:pos x="T6" y="T7"/>
                </a:cxn>
                <a:cxn ang="0">
                  <a:pos x="T8" y="T9"/>
                </a:cxn>
                <a:cxn ang="0">
                  <a:pos x="T10" y="T11"/>
                </a:cxn>
              </a:cxnLst>
              <a:rect l="0" t="0" r="r" b="b"/>
              <a:pathLst>
                <a:path w="3615" h="2586">
                  <a:moveTo>
                    <a:pt x="3615" y="0"/>
                  </a:moveTo>
                  <a:lnTo>
                    <a:pt x="1481" y="0"/>
                  </a:lnTo>
                  <a:lnTo>
                    <a:pt x="0" y="1292"/>
                  </a:lnTo>
                  <a:lnTo>
                    <a:pt x="1" y="1292"/>
                  </a:lnTo>
                  <a:lnTo>
                    <a:pt x="2468" y="2586"/>
                  </a:lnTo>
                  <a:lnTo>
                    <a:pt x="3615" y="0"/>
                  </a:lnTo>
                  <a:close/>
                </a:path>
              </a:pathLst>
            </a:custGeom>
            <a:solidFill>
              <a:sysClr lastClr="FFFFFF" val="window">
                <a:lumMod val="9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88" name="Freeform 266"/>
            <p:cNvSpPr/>
            <p:nvPr/>
          </p:nvSpPr>
          <p:spPr bwMode="auto">
            <a:xfrm>
              <a:off x="5669756" y="411720"/>
              <a:ext cx="0"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FFFFFF"/>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89" name="Freeform 267"/>
            <p:cNvSpPr/>
            <p:nvPr/>
          </p:nvSpPr>
          <p:spPr bwMode="auto">
            <a:xfrm>
              <a:off x="5669756" y="411720"/>
              <a:ext cx="1541860" cy="1438032"/>
            </a:xfrm>
            <a:custGeom>
              <a:avLst/>
              <a:gdLst>
                <a:gd name="T0" fmla="*/ 1 w 4851"/>
                <a:gd name="T1" fmla="*/ 0 h 4528"/>
                <a:gd name="T2" fmla="*/ 0 w 4851"/>
                <a:gd name="T3" fmla="*/ 0 h 4528"/>
                <a:gd name="T4" fmla="*/ 528 w 4851"/>
                <a:gd name="T5" fmla="*/ 2862 h 4528"/>
                <a:gd name="T6" fmla="*/ 4851 w 4851"/>
                <a:gd name="T7" fmla="*/ 4528 h 4528"/>
                <a:gd name="T8" fmla="*/ 2468 w 4851"/>
                <a:gd name="T9" fmla="*/ 1294 h 4528"/>
                <a:gd name="T10" fmla="*/ 1 w 4851"/>
                <a:gd name="T11" fmla="*/ 0 h 4528"/>
              </a:gdLst>
              <a:ahLst/>
              <a:cxnLst>
                <a:cxn ang="0">
                  <a:pos x="T0" y="T1"/>
                </a:cxn>
                <a:cxn ang="0">
                  <a:pos x="T2" y="T3"/>
                </a:cxn>
                <a:cxn ang="0">
                  <a:pos x="T4" y="T5"/>
                </a:cxn>
                <a:cxn ang="0">
                  <a:pos x="T6" y="T7"/>
                </a:cxn>
                <a:cxn ang="0">
                  <a:pos x="T8" y="T9"/>
                </a:cxn>
                <a:cxn ang="0">
                  <a:pos x="T10" y="T11"/>
                </a:cxn>
              </a:cxnLst>
              <a:rect l="0" t="0" r="r" b="b"/>
              <a:pathLst>
                <a:path w="4851" h="4528">
                  <a:moveTo>
                    <a:pt x="1" y="0"/>
                  </a:moveTo>
                  <a:lnTo>
                    <a:pt x="0" y="0"/>
                  </a:lnTo>
                  <a:lnTo>
                    <a:pt x="528" y="2862"/>
                  </a:lnTo>
                  <a:lnTo>
                    <a:pt x="4851" y="4528"/>
                  </a:lnTo>
                  <a:lnTo>
                    <a:pt x="2468" y="1294"/>
                  </a:lnTo>
                  <a:lnTo>
                    <a:pt x="1" y="0"/>
                  </a:lnTo>
                  <a:close/>
                </a:path>
              </a:pathLst>
            </a:custGeom>
            <a:solidFill>
              <a:srgbClr val="E7E6E6">
                <a:lumMod val="90000"/>
              </a:srgb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90" name="Freeform 268"/>
            <p:cNvSpPr/>
            <p:nvPr/>
          </p:nvSpPr>
          <p:spPr bwMode="auto">
            <a:xfrm>
              <a:off x="4914900" y="411720"/>
              <a:ext cx="923925" cy="1380749"/>
            </a:xfrm>
            <a:custGeom>
              <a:avLst/>
              <a:gdLst>
                <a:gd name="T0" fmla="*/ 2377 w 2905"/>
                <a:gd name="T1" fmla="*/ 0 h 4348"/>
                <a:gd name="T2" fmla="*/ 0 w 2905"/>
                <a:gd name="T3" fmla="*/ 1378 h 4348"/>
                <a:gd name="T4" fmla="*/ 577 w 2905"/>
                <a:gd name="T5" fmla="*/ 4348 h 4348"/>
                <a:gd name="T6" fmla="*/ 2905 w 2905"/>
                <a:gd name="T7" fmla="*/ 2862 h 4348"/>
                <a:gd name="T8" fmla="*/ 2377 w 2905"/>
                <a:gd name="T9" fmla="*/ 0 h 4348"/>
              </a:gdLst>
              <a:ahLst/>
              <a:cxnLst>
                <a:cxn ang="0">
                  <a:pos x="T0" y="T1"/>
                </a:cxn>
                <a:cxn ang="0">
                  <a:pos x="T2" y="T3"/>
                </a:cxn>
                <a:cxn ang="0">
                  <a:pos x="T4" y="T5"/>
                </a:cxn>
                <a:cxn ang="0">
                  <a:pos x="T6" y="T7"/>
                </a:cxn>
                <a:cxn ang="0">
                  <a:pos x="T8" y="T9"/>
                </a:cxn>
              </a:cxnLst>
              <a:rect l="0" t="0" r="r" b="b"/>
              <a:pathLst>
                <a:path w="2905" h="4348">
                  <a:moveTo>
                    <a:pt x="2377" y="0"/>
                  </a:moveTo>
                  <a:lnTo>
                    <a:pt x="0" y="1378"/>
                  </a:lnTo>
                  <a:lnTo>
                    <a:pt x="577" y="4348"/>
                  </a:lnTo>
                  <a:lnTo>
                    <a:pt x="2905" y="2862"/>
                  </a:lnTo>
                  <a:lnTo>
                    <a:pt x="2377" y="0"/>
                  </a:lnTo>
                  <a:close/>
                </a:path>
              </a:pathLst>
            </a:custGeom>
            <a:solidFill>
              <a:sysClr lastClr="FFFFFF" val="window">
                <a:lumMod val="7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91" name="Freeform 269"/>
            <p:cNvSpPr/>
            <p:nvPr/>
          </p:nvSpPr>
          <p:spPr bwMode="auto">
            <a:xfrm>
              <a:off x="5230416" y="1"/>
              <a:ext cx="909638" cy="411719"/>
            </a:xfrm>
            <a:custGeom>
              <a:avLst/>
              <a:gdLst>
                <a:gd name="T0" fmla="*/ 0 w 2865"/>
                <a:gd name="T1" fmla="*/ 0 h 1292"/>
                <a:gd name="T2" fmla="*/ 1384 w 2865"/>
                <a:gd name="T3" fmla="*/ 1292 h 1292"/>
                <a:gd name="T4" fmla="*/ 2865 w 2865"/>
                <a:gd name="T5" fmla="*/ 0 h 1292"/>
                <a:gd name="T6" fmla="*/ 0 w 2865"/>
                <a:gd name="T7" fmla="*/ 0 h 1292"/>
              </a:gdLst>
              <a:ahLst/>
              <a:cxnLst>
                <a:cxn ang="0">
                  <a:pos x="T0" y="T1"/>
                </a:cxn>
                <a:cxn ang="0">
                  <a:pos x="T2" y="T3"/>
                </a:cxn>
                <a:cxn ang="0">
                  <a:pos x="T4" y="T5"/>
                </a:cxn>
                <a:cxn ang="0">
                  <a:pos x="T6" y="T7"/>
                </a:cxn>
              </a:cxnLst>
              <a:rect l="0" t="0" r="r" b="b"/>
              <a:pathLst>
                <a:path w="2865" h="1292">
                  <a:moveTo>
                    <a:pt x="0" y="0"/>
                  </a:moveTo>
                  <a:lnTo>
                    <a:pt x="1384" y="1292"/>
                  </a:lnTo>
                  <a:lnTo>
                    <a:pt x="2865" y="0"/>
                  </a:lnTo>
                  <a:lnTo>
                    <a:pt x="0" y="0"/>
                  </a:lnTo>
                  <a:close/>
                </a:path>
              </a:pathLst>
            </a:custGeom>
            <a:solidFill>
              <a:sysClr lastClr="FFFFFF" val="window">
                <a:lumMod val="7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92" name="Freeform 270"/>
            <p:cNvSpPr/>
            <p:nvPr/>
          </p:nvSpPr>
          <p:spPr bwMode="auto">
            <a:xfrm>
              <a:off x="4067175" y="1"/>
              <a:ext cx="1602581" cy="848499"/>
            </a:xfrm>
            <a:custGeom>
              <a:avLst/>
              <a:gdLst>
                <a:gd name="T0" fmla="*/ 5044 w 5044"/>
                <a:gd name="T1" fmla="*/ 1292 h 2670"/>
                <a:gd name="T2" fmla="*/ 3660 w 5044"/>
                <a:gd name="T3" fmla="*/ 0 h 2670"/>
                <a:gd name="T4" fmla="*/ 796 w 5044"/>
                <a:gd name="T5" fmla="*/ 0 h 2670"/>
                <a:gd name="T6" fmla="*/ 0 w 5044"/>
                <a:gd name="T7" fmla="*/ 1691 h 2670"/>
                <a:gd name="T8" fmla="*/ 2666 w 5044"/>
                <a:gd name="T9" fmla="*/ 2670 h 2670"/>
                <a:gd name="T10" fmla="*/ 2667 w 5044"/>
                <a:gd name="T11" fmla="*/ 2670 h 2670"/>
                <a:gd name="T12" fmla="*/ 5044 w 5044"/>
                <a:gd name="T13" fmla="*/ 1292 h 2670"/>
              </a:gdLst>
              <a:ahLst/>
              <a:cxnLst>
                <a:cxn ang="0">
                  <a:pos x="T0" y="T1"/>
                </a:cxn>
                <a:cxn ang="0">
                  <a:pos x="T2" y="T3"/>
                </a:cxn>
                <a:cxn ang="0">
                  <a:pos x="T4" y="T5"/>
                </a:cxn>
                <a:cxn ang="0">
                  <a:pos x="T6" y="T7"/>
                </a:cxn>
                <a:cxn ang="0">
                  <a:pos x="T8" y="T9"/>
                </a:cxn>
                <a:cxn ang="0">
                  <a:pos x="T10" y="T11"/>
                </a:cxn>
                <a:cxn ang="0">
                  <a:pos x="T12" y="T13"/>
                </a:cxn>
              </a:cxnLst>
              <a:rect l="0" t="0" r="r" b="b"/>
              <a:pathLst>
                <a:path w="5044" h="2670">
                  <a:moveTo>
                    <a:pt x="5044" y="1292"/>
                  </a:moveTo>
                  <a:lnTo>
                    <a:pt x="3660" y="0"/>
                  </a:lnTo>
                  <a:lnTo>
                    <a:pt x="796" y="0"/>
                  </a:lnTo>
                  <a:lnTo>
                    <a:pt x="0" y="1691"/>
                  </a:lnTo>
                  <a:lnTo>
                    <a:pt x="2666" y="2670"/>
                  </a:lnTo>
                  <a:lnTo>
                    <a:pt x="2667" y="2670"/>
                  </a:lnTo>
                  <a:lnTo>
                    <a:pt x="5044" y="1292"/>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93" name="Freeform 271"/>
            <p:cNvSpPr/>
            <p:nvPr/>
          </p:nvSpPr>
          <p:spPr bwMode="auto">
            <a:xfrm>
              <a:off x="4139804" y="848500"/>
              <a:ext cx="958453" cy="943969"/>
            </a:xfrm>
            <a:custGeom>
              <a:avLst/>
              <a:gdLst>
                <a:gd name="T0" fmla="*/ 2437 w 3014"/>
                <a:gd name="T1" fmla="*/ 0 h 2970"/>
                <a:gd name="T2" fmla="*/ 2436 w 3014"/>
                <a:gd name="T3" fmla="*/ 0 h 2970"/>
                <a:gd name="T4" fmla="*/ 0 w 3014"/>
                <a:gd name="T5" fmla="*/ 1359 h 2970"/>
                <a:gd name="T6" fmla="*/ 3014 w 3014"/>
                <a:gd name="T7" fmla="*/ 2970 h 2970"/>
                <a:gd name="T8" fmla="*/ 2437 w 3014"/>
                <a:gd name="T9" fmla="*/ 0 h 2970"/>
              </a:gdLst>
              <a:ahLst/>
              <a:cxnLst>
                <a:cxn ang="0">
                  <a:pos x="T0" y="T1"/>
                </a:cxn>
                <a:cxn ang="0">
                  <a:pos x="T2" y="T3"/>
                </a:cxn>
                <a:cxn ang="0">
                  <a:pos x="T4" y="T5"/>
                </a:cxn>
                <a:cxn ang="0">
                  <a:pos x="T6" y="T7"/>
                </a:cxn>
                <a:cxn ang="0">
                  <a:pos x="T8" y="T9"/>
                </a:cxn>
              </a:cxnLst>
              <a:rect l="0" t="0" r="r" b="b"/>
              <a:pathLst>
                <a:path w="3014" h="2970">
                  <a:moveTo>
                    <a:pt x="2437" y="0"/>
                  </a:moveTo>
                  <a:lnTo>
                    <a:pt x="2436" y="0"/>
                  </a:lnTo>
                  <a:lnTo>
                    <a:pt x="0" y="1359"/>
                  </a:lnTo>
                  <a:lnTo>
                    <a:pt x="3014" y="2970"/>
                  </a:lnTo>
                  <a:lnTo>
                    <a:pt x="2437" y="0"/>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94" name="Freeform 272"/>
            <p:cNvSpPr/>
            <p:nvPr/>
          </p:nvSpPr>
          <p:spPr bwMode="auto">
            <a:xfrm>
              <a:off x="5544741" y="1321081"/>
              <a:ext cx="984647" cy="1164746"/>
            </a:xfrm>
            <a:custGeom>
              <a:avLst/>
              <a:gdLst>
                <a:gd name="T0" fmla="*/ 0 w 3101"/>
                <a:gd name="T1" fmla="*/ 3203 h 3663"/>
                <a:gd name="T2" fmla="*/ 3101 w 3101"/>
                <a:gd name="T3" fmla="*/ 3663 h 3663"/>
                <a:gd name="T4" fmla="*/ 926 w 3101"/>
                <a:gd name="T5" fmla="*/ 0 h 3663"/>
                <a:gd name="T6" fmla="*/ 0 w 3101"/>
                <a:gd name="T7" fmla="*/ 3203 h 3663"/>
              </a:gdLst>
              <a:ahLst/>
              <a:cxnLst>
                <a:cxn ang="0">
                  <a:pos x="T0" y="T1"/>
                </a:cxn>
                <a:cxn ang="0">
                  <a:pos x="T2" y="T3"/>
                </a:cxn>
                <a:cxn ang="0">
                  <a:pos x="T4" y="T5"/>
                </a:cxn>
                <a:cxn ang="0">
                  <a:pos x="T6" y="T7"/>
                </a:cxn>
              </a:cxnLst>
              <a:rect l="0" t="0" r="r" b="b"/>
              <a:pathLst>
                <a:path w="3101" h="3663">
                  <a:moveTo>
                    <a:pt x="0" y="3203"/>
                  </a:moveTo>
                  <a:lnTo>
                    <a:pt x="3101" y="3663"/>
                  </a:lnTo>
                  <a:lnTo>
                    <a:pt x="926" y="0"/>
                  </a:lnTo>
                  <a:lnTo>
                    <a:pt x="0" y="3203"/>
                  </a:lnTo>
                  <a:close/>
                </a:path>
              </a:pathLst>
            </a:custGeom>
            <a:solidFill>
              <a:srgbClr val="E7E6E6">
                <a:lumMod val="90000"/>
              </a:srgb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95" name="Freeform 273"/>
            <p:cNvSpPr/>
            <p:nvPr/>
          </p:nvSpPr>
          <p:spPr bwMode="auto">
            <a:xfrm>
              <a:off x="5544741" y="2340234"/>
              <a:ext cx="984647" cy="855658"/>
            </a:xfrm>
            <a:custGeom>
              <a:avLst/>
              <a:gdLst>
                <a:gd name="T0" fmla="*/ 3101 w 3101"/>
                <a:gd name="T1" fmla="*/ 460 h 2698"/>
                <a:gd name="T2" fmla="*/ 0 w 3101"/>
                <a:gd name="T3" fmla="*/ 0 h 2698"/>
                <a:gd name="T4" fmla="*/ 1739 w 3101"/>
                <a:gd name="T5" fmla="*/ 2698 h 2698"/>
                <a:gd name="T6" fmla="*/ 3101 w 3101"/>
                <a:gd name="T7" fmla="*/ 460 h 2698"/>
              </a:gdLst>
              <a:ahLst/>
              <a:cxnLst>
                <a:cxn ang="0">
                  <a:pos x="T0" y="T1"/>
                </a:cxn>
                <a:cxn ang="0">
                  <a:pos x="T2" y="T3"/>
                </a:cxn>
                <a:cxn ang="0">
                  <a:pos x="T4" y="T5"/>
                </a:cxn>
                <a:cxn ang="0">
                  <a:pos x="T6" y="T7"/>
                </a:cxn>
              </a:cxnLst>
              <a:rect l="0" t="0" r="r" b="b"/>
              <a:pathLst>
                <a:path w="3101" h="2698">
                  <a:moveTo>
                    <a:pt x="3101" y="460"/>
                  </a:moveTo>
                  <a:lnTo>
                    <a:pt x="0" y="0"/>
                  </a:lnTo>
                  <a:lnTo>
                    <a:pt x="1739" y="2698"/>
                  </a:lnTo>
                  <a:lnTo>
                    <a:pt x="3101" y="460"/>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96" name="Freeform 274"/>
            <p:cNvSpPr/>
            <p:nvPr/>
          </p:nvSpPr>
          <p:spPr bwMode="auto">
            <a:xfrm>
              <a:off x="4399360" y="1321081"/>
              <a:ext cx="1439465" cy="1365235"/>
            </a:xfrm>
            <a:custGeom>
              <a:avLst/>
              <a:gdLst>
                <a:gd name="T0" fmla="*/ 3603 w 4529"/>
                <a:gd name="T1" fmla="*/ 3203 h 4295"/>
                <a:gd name="T2" fmla="*/ 4529 w 4529"/>
                <a:gd name="T3" fmla="*/ 0 h 4295"/>
                <a:gd name="T4" fmla="*/ 2201 w 4529"/>
                <a:gd name="T5" fmla="*/ 1486 h 4295"/>
                <a:gd name="T6" fmla="*/ 0 w 4529"/>
                <a:gd name="T7" fmla="*/ 4295 h 4295"/>
                <a:gd name="T8" fmla="*/ 3603 w 4529"/>
                <a:gd name="T9" fmla="*/ 3203 h 4295"/>
              </a:gdLst>
              <a:ahLst/>
              <a:cxnLst>
                <a:cxn ang="0">
                  <a:pos x="T0" y="T1"/>
                </a:cxn>
                <a:cxn ang="0">
                  <a:pos x="T2" y="T3"/>
                </a:cxn>
                <a:cxn ang="0">
                  <a:pos x="T4" y="T5"/>
                </a:cxn>
                <a:cxn ang="0">
                  <a:pos x="T6" y="T7"/>
                </a:cxn>
                <a:cxn ang="0">
                  <a:pos x="T8" y="T9"/>
                </a:cxn>
              </a:cxnLst>
              <a:rect l="0" t="0" r="r" b="b"/>
              <a:pathLst>
                <a:path w="4529" h="4295">
                  <a:moveTo>
                    <a:pt x="3603" y="3203"/>
                  </a:moveTo>
                  <a:lnTo>
                    <a:pt x="4529" y="0"/>
                  </a:lnTo>
                  <a:lnTo>
                    <a:pt x="2201" y="1486"/>
                  </a:lnTo>
                  <a:lnTo>
                    <a:pt x="0" y="4295"/>
                  </a:lnTo>
                  <a:lnTo>
                    <a:pt x="3603" y="3203"/>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97" name="Freeform 275"/>
            <p:cNvSpPr/>
            <p:nvPr/>
          </p:nvSpPr>
          <p:spPr bwMode="auto">
            <a:xfrm>
              <a:off x="5838825" y="1321081"/>
              <a:ext cx="1372791" cy="1164746"/>
            </a:xfrm>
            <a:custGeom>
              <a:avLst/>
              <a:gdLst>
                <a:gd name="T0" fmla="*/ 0 w 4323"/>
                <a:gd name="T1" fmla="*/ 0 h 3663"/>
                <a:gd name="T2" fmla="*/ 2175 w 4323"/>
                <a:gd name="T3" fmla="*/ 3663 h 3663"/>
                <a:gd name="T4" fmla="*/ 4323 w 4323"/>
                <a:gd name="T5" fmla="*/ 1666 h 3663"/>
                <a:gd name="T6" fmla="*/ 0 w 4323"/>
                <a:gd name="T7" fmla="*/ 0 h 3663"/>
              </a:gdLst>
              <a:ahLst/>
              <a:cxnLst>
                <a:cxn ang="0">
                  <a:pos x="T0" y="T1"/>
                </a:cxn>
                <a:cxn ang="0">
                  <a:pos x="T2" y="T3"/>
                </a:cxn>
                <a:cxn ang="0">
                  <a:pos x="T4" y="T5"/>
                </a:cxn>
                <a:cxn ang="0">
                  <a:pos x="T6" y="T7"/>
                </a:cxn>
              </a:cxnLst>
              <a:rect l="0" t="0" r="r" b="b"/>
              <a:pathLst>
                <a:path w="4323" h="3663">
                  <a:moveTo>
                    <a:pt x="0" y="0"/>
                  </a:moveTo>
                  <a:lnTo>
                    <a:pt x="2175" y="3663"/>
                  </a:lnTo>
                  <a:lnTo>
                    <a:pt x="4323" y="1666"/>
                  </a:lnTo>
                  <a:lnTo>
                    <a:pt x="0" y="0"/>
                  </a:lnTo>
                  <a:close/>
                </a:path>
              </a:pathLst>
            </a:custGeom>
            <a:solidFill>
              <a:sysClr lastClr="FFFFFF" val="window">
                <a:lumMod val="7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98" name="Freeform 276"/>
            <p:cNvSpPr/>
            <p:nvPr/>
          </p:nvSpPr>
          <p:spPr bwMode="auto">
            <a:xfrm>
              <a:off x="6096000" y="3195893"/>
              <a:ext cx="821531" cy="883107"/>
            </a:xfrm>
            <a:custGeom>
              <a:avLst/>
              <a:gdLst>
                <a:gd name="T0" fmla="*/ 209 w 2585"/>
                <a:gd name="T1" fmla="*/ 2775 h 2775"/>
                <a:gd name="T2" fmla="*/ 2585 w 2585"/>
                <a:gd name="T3" fmla="*/ 1429 h 2775"/>
                <a:gd name="T4" fmla="*/ 0 w 2585"/>
                <a:gd name="T5" fmla="*/ 0 h 2775"/>
                <a:gd name="T6" fmla="*/ 209 w 2585"/>
                <a:gd name="T7" fmla="*/ 2775 h 2775"/>
              </a:gdLst>
              <a:ahLst/>
              <a:cxnLst>
                <a:cxn ang="0">
                  <a:pos x="T0" y="T1"/>
                </a:cxn>
                <a:cxn ang="0">
                  <a:pos x="T2" y="T3"/>
                </a:cxn>
                <a:cxn ang="0">
                  <a:pos x="T4" y="T5"/>
                </a:cxn>
                <a:cxn ang="0">
                  <a:pos x="T6" y="T7"/>
                </a:cxn>
              </a:cxnLst>
              <a:rect l="0" t="0" r="r" b="b"/>
              <a:pathLst>
                <a:path w="2585" h="2775">
                  <a:moveTo>
                    <a:pt x="209" y="2775"/>
                  </a:moveTo>
                  <a:lnTo>
                    <a:pt x="2585" y="1429"/>
                  </a:lnTo>
                  <a:lnTo>
                    <a:pt x="0" y="0"/>
                  </a:lnTo>
                  <a:lnTo>
                    <a:pt x="209" y="2775"/>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599" name="Freeform 277"/>
            <p:cNvSpPr/>
            <p:nvPr/>
          </p:nvSpPr>
          <p:spPr bwMode="auto">
            <a:xfrm>
              <a:off x="6162675" y="3650574"/>
              <a:ext cx="810816" cy="1492927"/>
            </a:xfrm>
            <a:custGeom>
              <a:avLst/>
              <a:gdLst>
                <a:gd name="T0" fmla="*/ 2376 w 2547"/>
                <a:gd name="T1" fmla="*/ 0 h 4694"/>
                <a:gd name="T2" fmla="*/ 0 w 2547"/>
                <a:gd name="T3" fmla="*/ 1346 h 4694"/>
                <a:gd name="T4" fmla="*/ 560 w 2547"/>
                <a:gd name="T5" fmla="*/ 4694 h 4694"/>
                <a:gd name="T6" fmla="*/ 2547 w 2547"/>
                <a:gd name="T7" fmla="*/ 2266 h 4694"/>
                <a:gd name="T8" fmla="*/ 2376 w 2547"/>
                <a:gd name="T9" fmla="*/ 0 h 4694"/>
              </a:gdLst>
              <a:ahLst/>
              <a:cxnLst>
                <a:cxn ang="0">
                  <a:pos x="T0" y="T1"/>
                </a:cxn>
                <a:cxn ang="0">
                  <a:pos x="T2" y="T3"/>
                </a:cxn>
                <a:cxn ang="0">
                  <a:pos x="T4" y="T5"/>
                </a:cxn>
                <a:cxn ang="0">
                  <a:pos x="T6" y="T7"/>
                </a:cxn>
                <a:cxn ang="0">
                  <a:pos x="T8" y="T9"/>
                </a:cxn>
              </a:cxnLst>
              <a:rect l="0" t="0" r="r" b="b"/>
              <a:pathLst>
                <a:path w="2547" h="4694">
                  <a:moveTo>
                    <a:pt x="2376" y="0"/>
                  </a:moveTo>
                  <a:lnTo>
                    <a:pt x="0" y="1346"/>
                  </a:lnTo>
                  <a:lnTo>
                    <a:pt x="560" y="4694"/>
                  </a:lnTo>
                  <a:lnTo>
                    <a:pt x="2547" y="2266"/>
                  </a:lnTo>
                  <a:lnTo>
                    <a:pt x="2376" y="0"/>
                  </a:lnTo>
                  <a:close/>
                </a:path>
              </a:pathLst>
            </a:custGeom>
            <a:solidFill>
              <a:srgbClr val="E7E6E6">
                <a:lumMod val="90000"/>
              </a:srgb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00" name="Freeform 278"/>
            <p:cNvSpPr/>
            <p:nvPr/>
          </p:nvSpPr>
          <p:spPr bwMode="auto">
            <a:xfrm>
              <a:off x="5080397" y="3195893"/>
              <a:ext cx="1082278" cy="1076435"/>
            </a:xfrm>
            <a:custGeom>
              <a:avLst/>
              <a:gdLst>
                <a:gd name="T0" fmla="*/ 3406 w 3406"/>
                <a:gd name="T1" fmla="*/ 2775 h 3382"/>
                <a:gd name="T2" fmla="*/ 3197 w 3406"/>
                <a:gd name="T3" fmla="*/ 0 h 3382"/>
                <a:gd name="T4" fmla="*/ 0 w 3406"/>
                <a:gd name="T5" fmla="*/ 3382 h 3382"/>
                <a:gd name="T6" fmla="*/ 3406 w 3406"/>
                <a:gd name="T7" fmla="*/ 2775 h 3382"/>
              </a:gdLst>
              <a:ahLst/>
              <a:cxnLst>
                <a:cxn ang="0">
                  <a:pos x="T0" y="T1"/>
                </a:cxn>
                <a:cxn ang="0">
                  <a:pos x="T2" y="T3"/>
                </a:cxn>
                <a:cxn ang="0">
                  <a:pos x="T4" y="T5"/>
                </a:cxn>
                <a:cxn ang="0">
                  <a:pos x="T6" y="T7"/>
                </a:cxn>
              </a:cxnLst>
              <a:rect l="0" t="0" r="r" b="b"/>
              <a:pathLst>
                <a:path w="3406" h="3382">
                  <a:moveTo>
                    <a:pt x="3406" y="2775"/>
                  </a:moveTo>
                  <a:lnTo>
                    <a:pt x="3197" y="0"/>
                  </a:lnTo>
                  <a:lnTo>
                    <a:pt x="0" y="3382"/>
                  </a:lnTo>
                  <a:lnTo>
                    <a:pt x="3406" y="2775"/>
                  </a:lnTo>
                  <a:close/>
                </a:path>
              </a:pathLst>
            </a:custGeom>
            <a:solidFill>
              <a:sysClr lastClr="FFFFFF" val="window">
                <a:lumMod val="9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01" name="Freeform 279"/>
            <p:cNvSpPr/>
            <p:nvPr/>
          </p:nvSpPr>
          <p:spPr bwMode="auto">
            <a:xfrm>
              <a:off x="6096000" y="2485827"/>
              <a:ext cx="1547813" cy="1164746"/>
            </a:xfrm>
            <a:custGeom>
              <a:avLst/>
              <a:gdLst>
                <a:gd name="T0" fmla="*/ 0 w 4868"/>
                <a:gd name="T1" fmla="*/ 2238 h 3667"/>
                <a:gd name="T2" fmla="*/ 2585 w 4868"/>
                <a:gd name="T3" fmla="*/ 3667 h 3667"/>
                <a:gd name="T4" fmla="*/ 4868 w 4868"/>
                <a:gd name="T5" fmla="*/ 1862 h 3667"/>
                <a:gd name="T6" fmla="*/ 1362 w 4868"/>
                <a:gd name="T7" fmla="*/ 0 h 3667"/>
                <a:gd name="T8" fmla="*/ 0 w 4868"/>
                <a:gd name="T9" fmla="*/ 2238 h 3667"/>
              </a:gdLst>
              <a:ahLst/>
              <a:cxnLst>
                <a:cxn ang="0">
                  <a:pos x="T0" y="T1"/>
                </a:cxn>
                <a:cxn ang="0">
                  <a:pos x="T2" y="T3"/>
                </a:cxn>
                <a:cxn ang="0">
                  <a:pos x="T4" y="T5"/>
                </a:cxn>
                <a:cxn ang="0">
                  <a:pos x="T6" y="T7"/>
                </a:cxn>
                <a:cxn ang="0">
                  <a:pos x="T8" y="T9"/>
                </a:cxn>
              </a:cxnLst>
              <a:rect l="0" t="0" r="r" b="b"/>
              <a:pathLst>
                <a:path w="4868" h="3667">
                  <a:moveTo>
                    <a:pt x="0" y="2238"/>
                  </a:moveTo>
                  <a:lnTo>
                    <a:pt x="2585" y="3667"/>
                  </a:lnTo>
                  <a:lnTo>
                    <a:pt x="4868" y="1862"/>
                  </a:lnTo>
                  <a:lnTo>
                    <a:pt x="1362" y="0"/>
                  </a:lnTo>
                  <a:lnTo>
                    <a:pt x="0" y="2238"/>
                  </a:lnTo>
                  <a:close/>
                </a:path>
              </a:pathLst>
            </a:custGeom>
            <a:solidFill>
              <a:sysClr lastClr="FFFFFF" val="window">
                <a:lumMod val="7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02" name="Freeform 280"/>
            <p:cNvSpPr/>
            <p:nvPr/>
          </p:nvSpPr>
          <p:spPr bwMode="auto">
            <a:xfrm>
              <a:off x="4933950" y="4272328"/>
              <a:ext cx="1407319" cy="871173"/>
            </a:xfrm>
            <a:custGeom>
              <a:avLst/>
              <a:gdLst>
                <a:gd name="T0" fmla="*/ 460 w 4426"/>
                <a:gd name="T1" fmla="*/ 0 h 2741"/>
                <a:gd name="T2" fmla="*/ 0 w 4426"/>
                <a:gd name="T3" fmla="*/ 2741 h 2741"/>
                <a:gd name="T4" fmla="*/ 4426 w 4426"/>
                <a:gd name="T5" fmla="*/ 2741 h 2741"/>
                <a:gd name="T6" fmla="*/ 460 w 4426"/>
                <a:gd name="T7" fmla="*/ 0 h 2741"/>
              </a:gdLst>
              <a:ahLst/>
              <a:cxnLst>
                <a:cxn ang="0">
                  <a:pos x="T0" y="T1"/>
                </a:cxn>
                <a:cxn ang="0">
                  <a:pos x="T2" y="T3"/>
                </a:cxn>
                <a:cxn ang="0">
                  <a:pos x="T4" y="T5"/>
                </a:cxn>
                <a:cxn ang="0">
                  <a:pos x="T6" y="T7"/>
                </a:cxn>
              </a:cxnLst>
              <a:rect l="0" t="0" r="r" b="b"/>
              <a:pathLst>
                <a:path w="4426" h="2741">
                  <a:moveTo>
                    <a:pt x="460" y="0"/>
                  </a:moveTo>
                  <a:lnTo>
                    <a:pt x="0" y="2741"/>
                  </a:lnTo>
                  <a:lnTo>
                    <a:pt x="4426" y="2741"/>
                  </a:lnTo>
                  <a:lnTo>
                    <a:pt x="460" y="0"/>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03" name="Freeform 281"/>
            <p:cNvSpPr/>
            <p:nvPr/>
          </p:nvSpPr>
          <p:spPr bwMode="auto">
            <a:xfrm>
              <a:off x="4140994" y="4272328"/>
              <a:ext cx="939404" cy="871173"/>
            </a:xfrm>
            <a:custGeom>
              <a:avLst/>
              <a:gdLst>
                <a:gd name="T0" fmla="*/ 2494 w 2954"/>
                <a:gd name="T1" fmla="*/ 2741 h 2741"/>
                <a:gd name="T2" fmla="*/ 2954 w 2954"/>
                <a:gd name="T3" fmla="*/ 0 h 2741"/>
                <a:gd name="T4" fmla="*/ 0 w 2954"/>
                <a:gd name="T5" fmla="*/ 2741 h 2741"/>
                <a:gd name="T6" fmla="*/ 2494 w 2954"/>
                <a:gd name="T7" fmla="*/ 2741 h 2741"/>
              </a:gdLst>
              <a:ahLst/>
              <a:cxnLst>
                <a:cxn ang="0">
                  <a:pos x="T0" y="T1"/>
                </a:cxn>
                <a:cxn ang="0">
                  <a:pos x="T2" y="T3"/>
                </a:cxn>
                <a:cxn ang="0">
                  <a:pos x="T4" y="T5"/>
                </a:cxn>
                <a:cxn ang="0">
                  <a:pos x="T6" y="T7"/>
                </a:cxn>
              </a:cxnLst>
              <a:rect l="0" t="0" r="r" b="b"/>
              <a:pathLst>
                <a:path w="2954" h="2741">
                  <a:moveTo>
                    <a:pt x="2494" y="2741"/>
                  </a:moveTo>
                  <a:lnTo>
                    <a:pt x="2954" y="0"/>
                  </a:lnTo>
                  <a:lnTo>
                    <a:pt x="0" y="2741"/>
                  </a:lnTo>
                  <a:lnTo>
                    <a:pt x="2494" y="2741"/>
                  </a:lnTo>
                  <a:close/>
                </a:path>
              </a:pathLst>
            </a:custGeom>
            <a:solidFill>
              <a:sysClr lastClr="FFFFFF" val="window">
                <a:lumMod val="9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04" name="Freeform 282"/>
            <p:cNvSpPr/>
            <p:nvPr/>
          </p:nvSpPr>
          <p:spPr bwMode="auto">
            <a:xfrm>
              <a:off x="5080397" y="4078999"/>
              <a:ext cx="1260872" cy="1064502"/>
            </a:xfrm>
            <a:custGeom>
              <a:avLst/>
              <a:gdLst>
                <a:gd name="T0" fmla="*/ 3406 w 3966"/>
                <a:gd name="T1" fmla="*/ 0 h 3348"/>
                <a:gd name="T2" fmla="*/ 0 w 3966"/>
                <a:gd name="T3" fmla="*/ 607 h 3348"/>
                <a:gd name="T4" fmla="*/ 3966 w 3966"/>
                <a:gd name="T5" fmla="*/ 3348 h 3348"/>
                <a:gd name="T6" fmla="*/ 3406 w 3966"/>
                <a:gd name="T7" fmla="*/ 0 h 3348"/>
              </a:gdLst>
              <a:ahLst/>
              <a:cxnLst>
                <a:cxn ang="0">
                  <a:pos x="T0" y="T1"/>
                </a:cxn>
                <a:cxn ang="0">
                  <a:pos x="T2" y="T3"/>
                </a:cxn>
                <a:cxn ang="0">
                  <a:pos x="T4" y="T5"/>
                </a:cxn>
                <a:cxn ang="0">
                  <a:pos x="T6" y="T7"/>
                </a:cxn>
              </a:cxnLst>
              <a:rect l="0" t="0" r="r" b="b"/>
              <a:pathLst>
                <a:path w="3966" h="3348">
                  <a:moveTo>
                    <a:pt x="3406" y="0"/>
                  </a:moveTo>
                  <a:lnTo>
                    <a:pt x="0" y="607"/>
                  </a:lnTo>
                  <a:lnTo>
                    <a:pt x="3966" y="3348"/>
                  </a:lnTo>
                  <a:lnTo>
                    <a:pt x="3406" y="0"/>
                  </a:lnTo>
                  <a:close/>
                </a:path>
              </a:pathLst>
            </a:custGeom>
            <a:solidFill>
              <a:sysClr lastClr="FFFFFF" val="window">
                <a:lumMod val="7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05" name="Freeform 283"/>
            <p:cNvSpPr/>
            <p:nvPr/>
          </p:nvSpPr>
          <p:spPr bwMode="auto">
            <a:xfrm>
              <a:off x="4427935" y="3195893"/>
              <a:ext cx="1668065" cy="1076435"/>
            </a:xfrm>
            <a:custGeom>
              <a:avLst/>
              <a:gdLst>
                <a:gd name="T0" fmla="*/ 2057 w 5254"/>
                <a:gd name="T1" fmla="*/ 3382 h 3382"/>
                <a:gd name="T2" fmla="*/ 5254 w 5254"/>
                <a:gd name="T3" fmla="*/ 0 h 3382"/>
                <a:gd name="T4" fmla="*/ 0 w 5254"/>
                <a:gd name="T5" fmla="*/ 491 h 3382"/>
                <a:gd name="T6" fmla="*/ 2057 w 5254"/>
                <a:gd name="T7" fmla="*/ 3382 h 3382"/>
              </a:gdLst>
              <a:ahLst/>
              <a:cxnLst>
                <a:cxn ang="0">
                  <a:pos x="T0" y="T1"/>
                </a:cxn>
                <a:cxn ang="0">
                  <a:pos x="T2" y="T3"/>
                </a:cxn>
                <a:cxn ang="0">
                  <a:pos x="T4" y="T5"/>
                </a:cxn>
                <a:cxn ang="0">
                  <a:pos x="T6" y="T7"/>
                </a:cxn>
              </a:cxnLst>
              <a:rect l="0" t="0" r="r" b="b"/>
              <a:pathLst>
                <a:path w="5254" h="3382">
                  <a:moveTo>
                    <a:pt x="2057" y="3382"/>
                  </a:moveTo>
                  <a:lnTo>
                    <a:pt x="5254" y="0"/>
                  </a:lnTo>
                  <a:lnTo>
                    <a:pt x="0" y="491"/>
                  </a:lnTo>
                  <a:lnTo>
                    <a:pt x="2057" y="3382"/>
                  </a:lnTo>
                  <a:close/>
                </a:path>
              </a:pathLst>
            </a:custGeom>
            <a:solidFill>
              <a:srgbClr val="E7E6E6">
                <a:lumMod val="90000"/>
              </a:srgb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06" name="Freeform 284"/>
            <p:cNvSpPr/>
            <p:nvPr/>
          </p:nvSpPr>
          <p:spPr bwMode="auto">
            <a:xfrm>
              <a:off x="6917531" y="3077748"/>
              <a:ext cx="726281" cy="695745"/>
            </a:xfrm>
            <a:custGeom>
              <a:avLst/>
              <a:gdLst>
                <a:gd name="T0" fmla="*/ 2203 w 2283"/>
                <a:gd name="T1" fmla="*/ 2189 h 2189"/>
                <a:gd name="T2" fmla="*/ 2283 w 2283"/>
                <a:gd name="T3" fmla="*/ 0 h 2189"/>
                <a:gd name="T4" fmla="*/ 0 w 2283"/>
                <a:gd name="T5" fmla="*/ 1805 h 2189"/>
                <a:gd name="T6" fmla="*/ 2203 w 2283"/>
                <a:gd name="T7" fmla="*/ 2189 h 2189"/>
              </a:gdLst>
              <a:ahLst/>
              <a:cxnLst>
                <a:cxn ang="0">
                  <a:pos x="T0" y="T1"/>
                </a:cxn>
                <a:cxn ang="0">
                  <a:pos x="T2" y="T3"/>
                </a:cxn>
                <a:cxn ang="0">
                  <a:pos x="T4" y="T5"/>
                </a:cxn>
                <a:cxn ang="0">
                  <a:pos x="T6" y="T7"/>
                </a:cxn>
              </a:cxnLst>
              <a:rect l="0" t="0" r="r" b="b"/>
              <a:pathLst>
                <a:path w="2283" h="2189">
                  <a:moveTo>
                    <a:pt x="2203" y="2189"/>
                  </a:moveTo>
                  <a:lnTo>
                    <a:pt x="2283" y="0"/>
                  </a:lnTo>
                  <a:lnTo>
                    <a:pt x="0" y="1805"/>
                  </a:lnTo>
                  <a:lnTo>
                    <a:pt x="2203" y="2189"/>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07" name="Freeform 285"/>
            <p:cNvSpPr/>
            <p:nvPr/>
          </p:nvSpPr>
          <p:spPr bwMode="auto">
            <a:xfrm>
              <a:off x="7618810" y="3773492"/>
              <a:ext cx="1521619" cy="840145"/>
            </a:xfrm>
            <a:custGeom>
              <a:avLst/>
              <a:gdLst>
                <a:gd name="T0" fmla="*/ 0 w 4789"/>
                <a:gd name="T1" fmla="*/ 0 h 2646"/>
                <a:gd name="T2" fmla="*/ 878 w 4789"/>
                <a:gd name="T3" fmla="*/ 2646 h 2646"/>
                <a:gd name="T4" fmla="*/ 4789 w 4789"/>
                <a:gd name="T5" fmla="*/ 1815 h 2646"/>
                <a:gd name="T6" fmla="*/ 0 w 4789"/>
                <a:gd name="T7" fmla="*/ 0 h 2646"/>
              </a:gdLst>
              <a:ahLst/>
              <a:cxnLst>
                <a:cxn ang="0">
                  <a:pos x="T0" y="T1"/>
                </a:cxn>
                <a:cxn ang="0">
                  <a:pos x="T2" y="T3"/>
                </a:cxn>
                <a:cxn ang="0">
                  <a:pos x="T4" y="T5"/>
                </a:cxn>
                <a:cxn ang="0">
                  <a:pos x="T6" y="T7"/>
                </a:cxn>
              </a:cxnLst>
              <a:rect l="0" t="0" r="r" b="b"/>
              <a:pathLst>
                <a:path w="4789" h="2646">
                  <a:moveTo>
                    <a:pt x="0" y="0"/>
                  </a:moveTo>
                  <a:lnTo>
                    <a:pt x="878" y="2646"/>
                  </a:lnTo>
                  <a:lnTo>
                    <a:pt x="4789" y="1815"/>
                  </a:lnTo>
                  <a:lnTo>
                    <a:pt x="0" y="0"/>
                  </a:lnTo>
                  <a:close/>
                </a:path>
              </a:pathLst>
            </a:custGeom>
            <a:solidFill>
              <a:sysClr lastClr="FFFFFF" val="window">
                <a:lumMod val="6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08" name="Freeform 286"/>
            <p:cNvSpPr/>
            <p:nvPr/>
          </p:nvSpPr>
          <p:spPr bwMode="auto">
            <a:xfrm>
              <a:off x="7618810" y="2596812"/>
              <a:ext cx="1016794" cy="1176680"/>
            </a:xfrm>
            <a:custGeom>
              <a:avLst/>
              <a:gdLst>
                <a:gd name="T0" fmla="*/ 80 w 3198"/>
                <a:gd name="T1" fmla="*/ 1512 h 3701"/>
                <a:gd name="T2" fmla="*/ 0 w 3198"/>
                <a:gd name="T3" fmla="*/ 3701 h 3701"/>
                <a:gd name="T4" fmla="*/ 3198 w 3198"/>
                <a:gd name="T5" fmla="*/ 2372 h 3701"/>
                <a:gd name="T6" fmla="*/ 1766 w 3198"/>
                <a:gd name="T7" fmla="*/ 0 h 3701"/>
                <a:gd name="T8" fmla="*/ 80 w 3198"/>
                <a:gd name="T9" fmla="*/ 1512 h 3701"/>
              </a:gdLst>
              <a:ahLst/>
              <a:cxnLst>
                <a:cxn ang="0">
                  <a:pos x="T0" y="T1"/>
                </a:cxn>
                <a:cxn ang="0">
                  <a:pos x="T2" y="T3"/>
                </a:cxn>
                <a:cxn ang="0">
                  <a:pos x="T4" y="T5"/>
                </a:cxn>
                <a:cxn ang="0">
                  <a:pos x="T6" y="T7"/>
                </a:cxn>
                <a:cxn ang="0">
                  <a:pos x="T8" y="T9"/>
                </a:cxn>
              </a:cxnLst>
              <a:rect l="0" t="0" r="r" b="b"/>
              <a:pathLst>
                <a:path w="3198" h="3701">
                  <a:moveTo>
                    <a:pt x="80" y="1512"/>
                  </a:moveTo>
                  <a:lnTo>
                    <a:pt x="0" y="3701"/>
                  </a:lnTo>
                  <a:lnTo>
                    <a:pt x="3198" y="2372"/>
                  </a:lnTo>
                  <a:lnTo>
                    <a:pt x="1766" y="0"/>
                  </a:lnTo>
                  <a:lnTo>
                    <a:pt x="80" y="1512"/>
                  </a:lnTo>
                  <a:close/>
                </a:path>
              </a:pathLst>
            </a:custGeom>
            <a:solidFill>
              <a:sysClr lastClr="FFFFFF" val="window">
                <a:lumMod val="7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09" name="Freeform 287"/>
            <p:cNvSpPr/>
            <p:nvPr/>
          </p:nvSpPr>
          <p:spPr bwMode="auto">
            <a:xfrm>
              <a:off x="6973491" y="4371380"/>
              <a:ext cx="925115" cy="772121"/>
            </a:xfrm>
            <a:custGeom>
              <a:avLst/>
              <a:gdLst>
                <a:gd name="T0" fmla="*/ 2910 w 2910"/>
                <a:gd name="T1" fmla="*/ 764 h 2428"/>
                <a:gd name="T2" fmla="*/ 0 w 2910"/>
                <a:gd name="T3" fmla="*/ 0 h 2428"/>
                <a:gd name="T4" fmla="*/ 484 w 2910"/>
                <a:gd name="T5" fmla="*/ 2428 h 2428"/>
                <a:gd name="T6" fmla="*/ 2416 w 2910"/>
                <a:gd name="T7" fmla="*/ 2428 h 2428"/>
                <a:gd name="T8" fmla="*/ 2910 w 2910"/>
                <a:gd name="T9" fmla="*/ 764 h 2428"/>
              </a:gdLst>
              <a:ahLst/>
              <a:cxnLst>
                <a:cxn ang="0">
                  <a:pos x="T0" y="T1"/>
                </a:cxn>
                <a:cxn ang="0">
                  <a:pos x="T2" y="T3"/>
                </a:cxn>
                <a:cxn ang="0">
                  <a:pos x="T4" y="T5"/>
                </a:cxn>
                <a:cxn ang="0">
                  <a:pos x="T6" y="T7"/>
                </a:cxn>
                <a:cxn ang="0">
                  <a:pos x="T8" y="T9"/>
                </a:cxn>
              </a:cxnLst>
              <a:rect l="0" t="0" r="r" b="b"/>
              <a:pathLst>
                <a:path w="2910" h="2428">
                  <a:moveTo>
                    <a:pt x="2910" y="764"/>
                  </a:moveTo>
                  <a:lnTo>
                    <a:pt x="0" y="0"/>
                  </a:lnTo>
                  <a:lnTo>
                    <a:pt x="484" y="2428"/>
                  </a:lnTo>
                  <a:lnTo>
                    <a:pt x="2416" y="2428"/>
                  </a:lnTo>
                  <a:lnTo>
                    <a:pt x="2910" y="764"/>
                  </a:lnTo>
                  <a:close/>
                </a:path>
              </a:pathLst>
            </a:custGeom>
            <a:solidFill>
              <a:sysClr lastClr="FFFFFF" val="window">
                <a:lumMod val="9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10" name="Freeform 288"/>
            <p:cNvSpPr/>
            <p:nvPr/>
          </p:nvSpPr>
          <p:spPr bwMode="auto">
            <a:xfrm>
              <a:off x="6917531" y="3650574"/>
              <a:ext cx="981075" cy="963063"/>
            </a:xfrm>
            <a:custGeom>
              <a:avLst/>
              <a:gdLst>
                <a:gd name="T0" fmla="*/ 171 w 3081"/>
                <a:gd name="T1" fmla="*/ 2266 h 3030"/>
                <a:gd name="T2" fmla="*/ 3081 w 3081"/>
                <a:gd name="T3" fmla="*/ 3030 h 3030"/>
                <a:gd name="T4" fmla="*/ 2203 w 3081"/>
                <a:gd name="T5" fmla="*/ 384 h 3030"/>
                <a:gd name="T6" fmla="*/ 0 w 3081"/>
                <a:gd name="T7" fmla="*/ 0 h 3030"/>
                <a:gd name="T8" fmla="*/ 171 w 3081"/>
                <a:gd name="T9" fmla="*/ 2266 h 3030"/>
              </a:gdLst>
              <a:ahLst/>
              <a:cxnLst>
                <a:cxn ang="0">
                  <a:pos x="T0" y="T1"/>
                </a:cxn>
                <a:cxn ang="0">
                  <a:pos x="T2" y="T3"/>
                </a:cxn>
                <a:cxn ang="0">
                  <a:pos x="T4" y="T5"/>
                </a:cxn>
                <a:cxn ang="0">
                  <a:pos x="T6" y="T7"/>
                </a:cxn>
                <a:cxn ang="0">
                  <a:pos x="T8" y="T9"/>
                </a:cxn>
              </a:cxnLst>
              <a:rect l="0" t="0" r="r" b="b"/>
              <a:pathLst>
                <a:path w="3081" h="3030">
                  <a:moveTo>
                    <a:pt x="171" y="2266"/>
                  </a:moveTo>
                  <a:lnTo>
                    <a:pt x="3081" y="3030"/>
                  </a:lnTo>
                  <a:lnTo>
                    <a:pt x="2203" y="384"/>
                  </a:lnTo>
                  <a:lnTo>
                    <a:pt x="0" y="0"/>
                  </a:lnTo>
                  <a:lnTo>
                    <a:pt x="171" y="2266"/>
                  </a:lnTo>
                  <a:close/>
                </a:path>
              </a:pathLst>
            </a:custGeom>
            <a:solidFill>
              <a:sysClr lastClr="FFFFFF" val="window">
                <a:lumMod val="7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11" name="Freeform 289"/>
            <p:cNvSpPr/>
            <p:nvPr/>
          </p:nvSpPr>
          <p:spPr bwMode="auto">
            <a:xfrm>
              <a:off x="7740254" y="4349899"/>
              <a:ext cx="1400175" cy="793602"/>
            </a:xfrm>
            <a:custGeom>
              <a:avLst/>
              <a:gdLst>
                <a:gd name="T0" fmla="*/ 494 w 4405"/>
                <a:gd name="T1" fmla="*/ 831 h 2495"/>
                <a:gd name="T2" fmla="*/ 0 w 4405"/>
                <a:gd name="T3" fmla="*/ 2495 h 2495"/>
                <a:gd name="T4" fmla="*/ 2202 w 4405"/>
                <a:gd name="T5" fmla="*/ 2495 h 2495"/>
                <a:gd name="T6" fmla="*/ 4405 w 4405"/>
                <a:gd name="T7" fmla="*/ 0 h 2495"/>
                <a:gd name="T8" fmla="*/ 494 w 4405"/>
                <a:gd name="T9" fmla="*/ 831 h 2495"/>
              </a:gdLst>
              <a:ahLst/>
              <a:cxnLst>
                <a:cxn ang="0">
                  <a:pos x="T0" y="T1"/>
                </a:cxn>
                <a:cxn ang="0">
                  <a:pos x="T2" y="T3"/>
                </a:cxn>
                <a:cxn ang="0">
                  <a:pos x="T4" y="T5"/>
                </a:cxn>
                <a:cxn ang="0">
                  <a:pos x="T6" y="T7"/>
                </a:cxn>
                <a:cxn ang="0">
                  <a:pos x="T8" y="T9"/>
                </a:cxn>
              </a:cxnLst>
              <a:rect l="0" t="0" r="r" b="b"/>
              <a:pathLst>
                <a:path w="4405" h="2495">
                  <a:moveTo>
                    <a:pt x="494" y="831"/>
                  </a:moveTo>
                  <a:lnTo>
                    <a:pt x="0" y="2495"/>
                  </a:lnTo>
                  <a:lnTo>
                    <a:pt x="2202" y="2495"/>
                  </a:lnTo>
                  <a:lnTo>
                    <a:pt x="4405" y="0"/>
                  </a:lnTo>
                  <a:lnTo>
                    <a:pt x="494" y="831"/>
                  </a:lnTo>
                  <a:close/>
                </a:path>
              </a:pathLst>
            </a:custGeom>
            <a:solidFill>
              <a:sysClr lastClr="FFFFFF" val="window">
                <a:lumMod val="7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12" name="Freeform 290"/>
            <p:cNvSpPr/>
            <p:nvPr/>
          </p:nvSpPr>
          <p:spPr bwMode="auto">
            <a:xfrm>
              <a:off x="6341269" y="4371380"/>
              <a:ext cx="784622" cy="772121"/>
            </a:xfrm>
            <a:custGeom>
              <a:avLst/>
              <a:gdLst>
                <a:gd name="T0" fmla="*/ 2471 w 2471"/>
                <a:gd name="T1" fmla="*/ 2428 h 2428"/>
                <a:gd name="T2" fmla="*/ 1987 w 2471"/>
                <a:gd name="T3" fmla="*/ 0 h 2428"/>
                <a:gd name="T4" fmla="*/ 0 w 2471"/>
                <a:gd name="T5" fmla="*/ 2428 h 2428"/>
                <a:gd name="T6" fmla="*/ 2471 w 2471"/>
                <a:gd name="T7" fmla="*/ 2428 h 2428"/>
              </a:gdLst>
              <a:ahLst/>
              <a:cxnLst>
                <a:cxn ang="0">
                  <a:pos x="T0" y="T1"/>
                </a:cxn>
                <a:cxn ang="0">
                  <a:pos x="T2" y="T3"/>
                </a:cxn>
                <a:cxn ang="0">
                  <a:pos x="T4" y="T5"/>
                </a:cxn>
                <a:cxn ang="0">
                  <a:pos x="T6" y="T7"/>
                </a:cxn>
              </a:cxnLst>
              <a:rect l="0" t="0" r="r" b="b"/>
              <a:pathLst>
                <a:path w="2471" h="2428">
                  <a:moveTo>
                    <a:pt x="2471" y="2428"/>
                  </a:moveTo>
                  <a:lnTo>
                    <a:pt x="1987" y="0"/>
                  </a:lnTo>
                  <a:lnTo>
                    <a:pt x="0" y="2428"/>
                  </a:lnTo>
                  <a:lnTo>
                    <a:pt x="2471" y="2428"/>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13" name="Freeform 291"/>
            <p:cNvSpPr/>
            <p:nvPr/>
          </p:nvSpPr>
          <p:spPr bwMode="auto">
            <a:xfrm>
              <a:off x="8440341" y="4349899"/>
              <a:ext cx="700088" cy="793602"/>
            </a:xfrm>
            <a:custGeom>
              <a:avLst/>
              <a:gdLst>
                <a:gd name="T0" fmla="*/ 2203 w 2203"/>
                <a:gd name="T1" fmla="*/ 2495 h 2495"/>
                <a:gd name="T2" fmla="*/ 2203 w 2203"/>
                <a:gd name="T3" fmla="*/ 0 h 2495"/>
                <a:gd name="T4" fmla="*/ 0 w 2203"/>
                <a:gd name="T5" fmla="*/ 2495 h 2495"/>
                <a:gd name="T6" fmla="*/ 2203 w 2203"/>
                <a:gd name="T7" fmla="*/ 2495 h 2495"/>
              </a:gdLst>
              <a:ahLst/>
              <a:cxnLst>
                <a:cxn ang="0">
                  <a:pos x="T0" y="T1"/>
                </a:cxn>
                <a:cxn ang="0">
                  <a:pos x="T2" y="T3"/>
                </a:cxn>
                <a:cxn ang="0">
                  <a:pos x="T4" y="T5"/>
                </a:cxn>
                <a:cxn ang="0">
                  <a:pos x="T6" y="T7"/>
                </a:cxn>
              </a:cxnLst>
              <a:rect l="0" t="0" r="r" b="b"/>
              <a:pathLst>
                <a:path w="2203" h="2495">
                  <a:moveTo>
                    <a:pt x="2203" y="2495"/>
                  </a:moveTo>
                  <a:lnTo>
                    <a:pt x="2203" y="0"/>
                  </a:lnTo>
                  <a:lnTo>
                    <a:pt x="0" y="2495"/>
                  </a:lnTo>
                  <a:lnTo>
                    <a:pt x="2203" y="2495"/>
                  </a:lnTo>
                  <a:close/>
                </a:path>
              </a:pathLst>
            </a:custGeom>
            <a:solidFill>
              <a:sysClr lastClr="FFFFFF" val="window">
                <a:lumMod val="9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14" name="Freeform 292"/>
            <p:cNvSpPr/>
            <p:nvPr/>
          </p:nvSpPr>
          <p:spPr bwMode="auto">
            <a:xfrm>
              <a:off x="7618810" y="3351033"/>
              <a:ext cx="1521619" cy="998866"/>
            </a:xfrm>
            <a:custGeom>
              <a:avLst/>
              <a:gdLst>
                <a:gd name="T0" fmla="*/ 0 w 4789"/>
                <a:gd name="T1" fmla="*/ 1329 h 3144"/>
                <a:gd name="T2" fmla="*/ 4789 w 4789"/>
                <a:gd name="T3" fmla="*/ 3144 h 3144"/>
                <a:gd name="T4" fmla="*/ 3198 w 4789"/>
                <a:gd name="T5" fmla="*/ 0 h 3144"/>
                <a:gd name="T6" fmla="*/ 0 w 4789"/>
                <a:gd name="T7" fmla="*/ 1329 h 3144"/>
              </a:gdLst>
              <a:ahLst/>
              <a:cxnLst>
                <a:cxn ang="0">
                  <a:pos x="T0" y="T1"/>
                </a:cxn>
                <a:cxn ang="0">
                  <a:pos x="T2" y="T3"/>
                </a:cxn>
                <a:cxn ang="0">
                  <a:pos x="T4" y="T5"/>
                </a:cxn>
                <a:cxn ang="0">
                  <a:pos x="T6" y="T7"/>
                </a:cxn>
              </a:cxnLst>
              <a:rect l="0" t="0" r="r" b="b"/>
              <a:pathLst>
                <a:path w="4789" h="3144">
                  <a:moveTo>
                    <a:pt x="0" y="1329"/>
                  </a:moveTo>
                  <a:lnTo>
                    <a:pt x="4789" y="3144"/>
                  </a:lnTo>
                  <a:lnTo>
                    <a:pt x="3198" y="0"/>
                  </a:lnTo>
                  <a:lnTo>
                    <a:pt x="0" y="1329"/>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15" name="Freeform 293"/>
            <p:cNvSpPr/>
            <p:nvPr/>
          </p:nvSpPr>
          <p:spPr bwMode="auto">
            <a:xfrm>
              <a:off x="8622506" y="2551463"/>
              <a:ext cx="521494" cy="1798435"/>
            </a:xfrm>
            <a:custGeom>
              <a:avLst/>
              <a:gdLst>
                <a:gd name="T0" fmla="*/ 0 w 1591"/>
                <a:gd name="T1" fmla="*/ 2517 h 5661"/>
                <a:gd name="T2" fmla="*/ 1591 w 1591"/>
                <a:gd name="T3" fmla="*/ 5661 h 5661"/>
                <a:gd name="T4" fmla="*/ 1591 w 1591"/>
                <a:gd name="T5" fmla="*/ 0 h 5661"/>
                <a:gd name="T6" fmla="*/ 0 w 1591"/>
                <a:gd name="T7" fmla="*/ 2517 h 5661"/>
              </a:gdLst>
              <a:ahLst/>
              <a:cxnLst>
                <a:cxn ang="0">
                  <a:pos x="T0" y="T1"/>
                </a:cxn>
                <a:cxn ang="0">
                  <a:pos x="T2" y="T3"/>
                </a:cxn>
                <a:cxn ang="0">
                  <a:pos x="T4" y="T5"/>
                </a:cxn>
                <a:cxn ang="0">
                  <a:pos x="T6" y="T7"/>
                </a:cxn>
              </a:cxnLst>
              <a:rect l="0" t="0" r="r" b="b"/>
              <a:pathLst>
                <a:path w="1591" h="5661">
                  <a:moveTo>
                    <a:pt x="0" y="2517"/>
                  </a:moveTo>
                  <a:lnTo>
                    <a:pt x="1591" y="5661"/>
                  </a:lnTo>
                  <a:lnTo>
                    <a:pt x="1591" y="0"/>
                  </a:lnTo>
                  <a:lnTo>
                    <a:pt x="0" y="2517"/>
                  </a:lnTo>
                  <a:close/>
                </a:path>
              </a:pathLst>
            </a:custGeom>
            <a:solidFill>
              <a:sysClr lastClr="FFFFFF" val="window">
                <a:lumMod val="7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16" name="Freeform 294"/>
            <p:cNvSpPr/>
            <p:nvPr/>
          </p:nvSpPr>
          <p:spPr bwMode="auto">
            <a:xfrm>
              <a:off x="4399360" y="2340234"/>
              <a:ext cx="1696640" cy="855658"/>
            </a:xfrm>
            <a:custGeom>
              <a:avLst/>
              <a:gdLst>
                <a:gd name="T0" fmla="*/ 5342 w 5342"/>
                <a:gd name="T1" fmla="*/ 2698 h 2698"/>
                <a:gd name="T2" fmla="*/ 3603 w 5342"/>
                <a:gd name="T3" fmla="*/ 0 h 2698"/>
                <a:gd name="T4" fmla="*/ 0 w 5342"/>
                <a:gd name="T5" fmla="*/ 1092 h 2698"/>
                <a:gd name="T6" fmla="*/ 5342 w 5342"/>
                <a:gd name="T7" fmla="*/ 2698 h 2698"/>
              </a:gdLst>
              <a:ahLst/>
              <a:cxnLst>
                <a:cxn ang="0">
                  <a:pos x="T0" y="T1"/>
                </a:cxn>
                <a:cxn ang="0">
                  <a:pos x="T2" y="T3"/>
                </a:cxn>
                <a:cxn ang="0">
                  <a:pos x="T4" y="T5"/>
                </a:cxn>
                <a:cxn ang="0">
                  <a:pos x="T6" y="T7"/>
                </a:cxn>
              </a:cxnLst>
              <a:rect l="0" t="0" r="r" b="b"/>
              <a:pathLst>
                <a:path w="5342" h="2698">
                  <a:moveTo>
                    <a:pt x="5342" y="2698"/>
                  </a:moveTo>
                  <a:lnTo>
                    <a:pt x="3603" y="0"/>
                  </a:lnTo>
                  <a:lnTo>
                    <a:pt x="0" y="1092"/>
                  </a:lnTo>
                  <a:lnTo>
                    <a:pt x="5342" y="2698"/>
                  </a:lnTo>
                  <a:close/>
                </a:path>
              </a:pathLst>
            </a:custGeom>
            <a:solidFill>
              <a:sysClr lastClr="FFFFFF" val="window">
                <a:lumMod val="9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17" name="Freeform 295"/>
            <p:cNvSpPr/>
            <p:nvPr/>
          </p:nvSpPr>
          <p:spPr bwMode="auto">
            <a:xfrm>
              <a:off x="6529388" y="1849752"/>
              <a:ext cx="1114425" cy="1227996"/>
            </a:xfrm>
            <a:custGeom>
              <a:avLst/>
              <a:gdLst>
                <a:gd name="T0" fmla="*/ 0 w 3506"/>
                <a:gd name="T1" fmla="*/ 1997 h 3859"/>
                <a:gd name="T2" fmla="*/ 3506 w 3506"/>
                <a:gd name="T3" fmla="*/ 3859 h 3859"/>
                <a:gd name="T4" fmla="*/ 2148 w 3506"/>
                <a:gd name="T5" fmla="*/ 0 h 3859"/>
                <a:gd name="T6" fmla="*/ 0 w 3506"/>
                <a:gd name="T7" fmla="*/ 1997 h 3859"/>
              </a:gdLst>
              <a:ahLst/>
              <a:cxnLst>
                <a:cxn ang="0">
                  <a:pos x="T0" y="T1"/>
                </a:cxn>
                <a:cxn ang="0">
                  <a:pos x="T2" y="T3"/>
                </a:cxn>
                <a:cxn ang="0">
                  <a:pos x="T4" y="T5"/>
                </a:cxn>
                <a:cxn ang="0">
                  <a:pos x="T6" y="T7"/>
                </a:cxn>
              </a:cxnLst>
              <a:rect l="0" t="0" r="r" b="b"/>
              <a:pathLst>
                <a:path w="3506" h="3859">
                  <a:moveTo>
                    <a:pt x="0" y="1997"/>
                  </a:moveTo>
                  <a:lnTo>
                    <a:pt x="3506" y="3859"/>
                  </a:lnTo>
                  <a:lnTo>
                    <a:pt x="2148" y="0"/>
                  </a:lnTo>
                  <a:lnTo>
                    <a:pt x="0" y="1997"/>
                  </a:lnTo>
                  <a:close/>
                </a:path>
              </a:pathLst>
            </a:custGeom>
            <a:solidFill>
              <a:srgbClr val="E7E6E6">
                <a:lumMod val="90000"/>
              </a:srgb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18" name="Freeform 296"/>
            <p:cNvSpPr/>
            <p:nvPr/>
          </p:nvSpPr>
          <p:spPr bwMode="auto">
            <a:xfrm>
              <a:off x="3070622" y="1"/>
              <a:ext cx="1250156" cy="537024"/>
            </a:xfrm>
            <a:custGeom>
              <a:avLst/>
              <a:gdLst>
                <a:gd name="T0" fmla="*/ 3136 w 3932"/>
                <a:gd name="T1" fmla="*/ 1691 h 1691"/>
                <a:gd name="T2" fmla="*/ 3932 w 3932"/>
                <a:gd name="T3" fmla="*/ 0 h 1691"/>
                <a:gd name="T4" fmla="*/ 0 w 3932"/>
                <a:gd name="T5" fmla="*/ 0 h 1691"/>
                <a:gd name="T6" fmla="*/ 3136 w 3932"/>
                <a:gd name="T7" fmla="*/ 1691 h 1691"/>
              </a:gdLst>
              <a:ahLst/>
              <a:cxnLst>
                <a:cxn ang="0">
                  <a:pos x="T0" y="T1"/>
                </a:cxn>
                <a:cxn ang="0">
                  <a:pos x="T2" y="T3"/>
                </a:cxn>
                <a:cxn ang="0">
                  <a:pos x="T4" y="T5"/>
                </a:cxn>
                <a:cxn ang="0">
                  <a:pos x="T6" y="T7"/>
                </a:cxn>
              </a:cxnLst>
              <a:rect l="0" t="0" r="r" b="b"/>
              <a:pathLst>
                <a:path w="3932" h="1691">
                  <a:moveTo>
                    <a:pt x="3136" y="1691"/>
                  </a:moveTo>
                  <a:lnTo>
                    <a:pt x="3932" y="0"/>
                  </a:lnTo>
                  <a:lnTo>
                    <a:pt x="0" y="0"/>
                  </a:lnTo>
                  <a:lnTo>
                    <a:pt x="3136" y="1691"/>
                  </a:lnTo>
                  <a:close/>
                </a:path>
              </a:pathLst>
            </a:custGeom>
            <a:solidFill>
              <a:srgbClr val="E7E6E6"/>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19" name="Freeform 297"/>
            <p:cNvSpPr/>
            <p:nvPr/>
          </p:nvSpPr>
          <p:spPr bwMode="auto">
            <a:xfrm>
              <a:off x="1821656" y="1"/>
              <a:ext cx="1268016" cy="985738"/>
            </a:xfrm>
            <a:custGeom>
              <a:avLst/>
              <a:gdLst>
                <a:gd name="T0" fmla="*/ 3987 w 3988"/>
                <a:gd name="T1" fmla="*/ 3100 h 3100"/>
                <a:gd name="T2" fmla="*/ 3988 w 3988"/>
                <a:gd name="T3" fmla="*/ 3099 h 3100"/>
                <a:gd name="T4" fmla="*/ 3931 w 3988"/>
                <a:gd name="T5" fmla="*/ 0 h 3100"/>
                <a:gd name="T6" fmla="*/ 0 w 3988"/>
                <a:gd name="T7" fmla="*/ 0 h 3100"/>
                <a:gd name="T8" fmla="*/ 966 w 3988"/>
                <a:gd name="T9" fmla="*/ 989 h 3100"/>
                <a:gd name="T10" fmla="*/ 3987 w 3988"/>
                <a:gd name="T11" fmla="*/ 3100 h 3100"/>
              </a:gdLst>
              <a:ahLst/>
              <a:cxnLst>
                <a:cxn ang="0">
                  <a:pos x="T0" y="T1"/>
                </a:cxn>
                <a:cxn ang="0">
                  <a:pos x="T2" y="T3"/>
                </a:cxn>
                <a:cxn ang="0">
                  <a:pos x="T4" y="T5"/>
                </a:cxn>
                <a:cxn ang="0">
                  <a:pos x="T6" y="T7"/>
                </a:cxn>
                <a:cxn ang="0">
                  <a:pos x="T8" y="T9"/>
                </a:cxn>
                <a:cxn ang="0">
                  <a:pos x="T10" y="T11"/>
                </a:cxn>
              </a:cxnLst>
              <a:rect l="0" t="0" r="r" b="b"/>
              <a:pathLst>
                <a:path w="3988" h="3100">
                  <a:moveTo>
                    <a:pt x="3987" y="3100"/>
                  </a:moveTo>
                  <a:lnTo>
                    <a:pt x="3988" y="3099"/>
                  </a:lnTo>
                  <a:lnTo>
                    <a:pt x="3931" y="0"/>
                  </a:lnTo>
                  <a:lnTo>
                    <a:pt x="0" y="0"/>
                  </a:lnTo>
                  <a:lnTo>
                    <a:pt x="966" y="989"/>
                  </a:lnTo>
                  <a:lnTo>
                    <a:pt x="3987" y="3100"/>
                  </a:lnTo>
                  <a:close/>
                </a:path>
              </a:pathLst>
            </a:custGeom>
            <a:solidFill>
              <a:sysClr lastClr="FFFFFF" val="window">
                <a:lumMod val="9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20" name="Freeform 298"/>
            <p:cNvSpPr/>
            <p:nvPr/>
          </p:nvSpPr>
          <p:spPr bwMode="auto">
            <a:xfrm>
              <a:off x="3087291" y="985739"/>
              <a:ext cx="1052513" cy="1058535"/>
            </a:xfrm>
            <a:custGeom>
              <a:avLst/>
              <a:gdLst>
                <a:gd name="T0" fmla="*/ 1 w 3310"/>
                <a:gd name="T1" fmla="*/ 0 h 3331"/>
                <a:gd name="T2" fmla="*/ 0 w 3310"/>
                <a:gd name="T3" fmla="*/ 1 h 3331"/>
                <a:gd name="T4" fmla="*/ 1114 w 3310"/>
                <a:gd name="T5" fmla="*/ 3331 h 3331"/>
                <a:gd name="T6" fmla="*/ 3310 w 3310"/>
                <a:gd name="T7" fmla="*/ 930 h 3331"/>
                <a:gd name="T8" fmla="*/ 1 w 3310"/>
                <a:gd name="T9" fmla="*/ 0 h 3331"/>
              </a:gdLst>
              <a:ahLst/>
              <a:cxnLst>
                <a:cxn ang="0">
                  <a:pos x="T0" y="T1"/>
                </a:cxn>
                <a:cxn ang="0">
                  <a:pos x="T2" y="T3"/>
                </a:cxn>
                <a:cxn ang="0">
                  <a:pos x="T4" y="T5"/>
                </a:cxn>
                <a:cxn ang="0">
                  <a:pos x="T6" y="T7"/>
                </a:cxn>
                <a:cxn ang="0">
                  <a:pos x="T8" y="T9"/>
                </a:cxn>
              </a:cxnLst>
              <a:rect l="0" t="0" r="r" b="b"/>
              <a:pathLst>
                <a:path w="3310" h="3331">
                  <a:moveTo>
                    <a:pt x="1" y="0"/>
                  </a:moveTo>
                  <a:lnTo>
                    <a:pt x="0" y="1"/>
                  </a:lnTo>
                  <a:lnTo>
                    <a:pt x="1114" y="3331"/>
                  </a:lnTo>
                  <a:lnTo>
                    <a:pt x="3310" y="930"/>
                  </a:lnTo>
                  <a:lnTo>
                    <a:pt x="1" y="0"/>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21" name="Freeform 299"/>
            <p:cNvSpPr/>
            <p:nvPr/>
          </p:nvSpPr>
          <p:spPr bwMode="auto">
            <a:xfrm>
              <a:off x="1625204" y="315055"/>
              <a:ext cx="1462088" cy="1325854"/>
            </a:xfrm>
            <a:custGeom>
              <a:avLst/>
              <a:gdLst>
                <a:gd name="T0" fmla="*/ 2901 w 4603"/>
                <a:gd name="T1" fmla="*/ 2846 h 4171"/>
                <a:gd name="T2" fmla="*/ 4603 w 4603"/>
                <a:gd name="T3" fmla="*/ 2111 h 4171"/>
                <a:gd name="T4" fmla="*/ 1582 w 4603"/>
                <a:gd name="T5" fmla="*/ 0 h 4171"/>
                <a:gd name="T6" fmla="*/ 0 w 4603"/>
                <a:gd name="T7" fmla="*/ 1381 h 4171"/>
                <a:gd name="T8" fmla="*/ 1336 w 4603"/>
                <a:gd name="T9" fmla="*/ 4171 h 4171"/>
                <a:gd name="T10" fmla="*/ 2901 w 4603"/>
                <a:gd name="T11" fmla="*/ 2846 h 4171"/>
              </a:gdLst>
              <a:ahLst/>
              <a:cxnLst>
                <a:cxn ang="0">
                  <a:pos x="T0" y="T1"/>
                </a:cxn>
                <a:cxn ang="0">
                  <a:pos x="T2" y="T3"/>
                </a:cxn>
                <a:cxn ang="0">
                  <a:pos x="T4" y="T5"/>
                </a:cxn>
                <a:cxn ang="0">
                  <a:pos x="T6" y="T7"/>
                </a:cxn>
                <a:cxn ang="0">
                  <a:pos x="T8" y="T9"/>
                </a:cxn>
                <a:cxn ang="0">
                  <a:pos x="T10" y="T11"/>
                </a:cxn>
              </a:cxnLst>
              <a:rect l="0" t="0" r="r" b="b"/>
              <a:pathLst>
                <a:path w="4603" h="4171">
                  <a:moveTo>
                    <a:pt x="2901" y="2846"/>
                  </a:moveTo>
                  <a:lnTo>
                    <a:pt x="4603" y="2111"/>
                  </a:lnTo>
                  <a:lnTo>
                    <a:pt x="1582" y="0"/>
                  </a:lnTo>
                  <a:lnTo>
                    <a:pt x="0" y="1381"/>
                  </a:lnTo>
                  <a:lnTo>
                    <a:pt x="1336" y="4171"/>
                  </a:lnTo>
                  <a:lnTo>
                    <a:pt x="2901" y="2846"/>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22" name="Freeform 300"/>
            <p:cNvSpPr/>
            <p:nvPr/>
          </p:nvSpPr>
          <p:spPr bwMode="auto">
            <a:xfrm>
              <a:off x="2050256" y="985739"/>
              <a:ext cx="1391841" cy="1058535"/>
            </a:xfrm>
            <a:custGeom>
              <a:avLst/>
              <a:gdLst>
                <a:gd name="T0" fmla="*/ 3267 w 4381"/>
                <a:gd name="T1" fmla="*/ 0 h 3330"/>
                <a:gd name="T2" fmla="*/ 1565 w 4381"/>
                <a:gd name="T3" fmla="*/ 735 h 3330"/>
                <a:gd name="T4" fmla="*/ 0 w 4381"/>
                <a:gd name="T5" fmla="*/ 2060 h 3330"/>
                <a:gd name="T6" fmla="*/ 4381 w 4381"/>
                <a:gd name="T7" fmla="*/ 3330 h 3330"/>
                <a:gd name="T8" fmla="*/ 3267 w 4381"/>
                <a:gd name="T9" fmla="*/ 0 h 3330"/>
              </a:gdLst>
              <a:ahLst/>
              <a:cxnLst>
                <a:cxn ang="0">
                  <a:pos x="T0" y="T1"/>
                </a:cxn>
                <a:cxn ang="0">
                  <a:pos x="T2" y="T3"/>
                </a:cxn>
                <a:cxn ang="0">
                  <a:pos x="T4" y="T5"/>
                </a:cxn>
                <a:cxn ang="0">
                  <a:pos x="T6" y="T7"/>
                </a:cxn>
                <a:cxn ang="0">
                  <a:pos x="T8" y="T9"/>
                </a:cxn>
              </a:cxnLst>
              <a:rect l="0" t="0" r="r" b="b"/>
              <a:pathLst>
                <a:path w="4381" h="3330">
                  <a:moveTo>
                    <a:pt x="3267" y="0"/>
                  </a:moveTo>
                  <a:lnTo>
                    <a:pt x="1565" y="735"/>
                  </a:lnTo>
                  <a:lnTo>
                    <a:pt x="0" y="2060"/>
                  </a:lnTo>
                  <a:lnTo>
                    <a:pt x="4381" y="3330"/>
                  </a:lnTo>
                  <a:lnTo>
                    <a:pt x="3267" y="0"/>
                  </a:lnTo>
                  <a:close/>
                </a:path>
              </a:pathLst>
            </a:custGeom>
            <a:solidFill>
              <a:sysClr lastClr="FFFFFF" val="window">
                <a:lumMod val="9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23" name="Freeform 301"/>
            <p:cNvSpPr/>
            <p:nvPr/>
          </p:nvSpPr>
          <p:spPr bwMode="auto">
            <a:xfrm>
              <a:off x="3070622" y="1"/>
              <a:ext cx="996553" cy="985738"/>
            </a:xfrm>
            <a:custGeom>
              <a:avLst/>
              <a:gdLst>
                <a:gd name="T0" fmla="*/ 0 w 3136"/>
                <a:gd name="T1" fmla="*/ 0 h 3099"/>
                <a:gd name="T2" fmla="*/ 57 w 3136"/>
                <a:gd name="T3" fmla="*/ 3099 h 3099"/>
                <a:gd name="T4" fmla="*/ 3136 w 3136"/>
                <a:gd name="T5" fmla="*/ 1691 h 3099"/>
                <a:gd name="T6" fmla="*/ 0 w 3136"/>
                <a:gd name="T7" fmla="*/ 0 h 3099"/>
              </a:gdLst>
              <a:ahLst/>
              <a:cxnLst>
                <a:cxn ang="0">
                  <a:pos x="T0" y="T1"/>
                </a:cxn>
                <a:cxn ang="0">
                  <a:pos x="T2" y="T3"/>
                </a:cxn>
                <a:cxn ang="0">
                  <a:pos x="T4" y="T5"/>
                </a:cxn>
                <a:cxn ang="0">
                  <a:pos x="T6" y="T7"/>
                </a:cxn>
              </a:cxnLst>
              <a:rect l="0" t="0" r="r" b="b"/>
              <a:pathLst>
                <a:path w="3136" h="3099">
                  <a:moveTo>
                    <a:pt x="0" y="0"/>
                  </a:moveTo>
                  <a:lnTo>
                    <a:pt x="57" y="3099"/>
                  </a:lnTo>
                  <a:lnTo>
                    <a:pt x="3136" y="1691"/>
                  </a:lnTo>
                  <a:lnTo>
                    <a:pt x="0" y="0"/>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24" name="Freeform 302"/>
            <p:cNvSpPr/>
            <p:nvPr/>
          </p:nvSpPr>
          <p:spPr bwMode="auto">
            <a:xfrm>
              <a:off x="3089672" y="537025"/>
              <a:ext cx="1825228" cy="744674"/>
            </a:xfrm>
            <a:custGeom>
              <a:avLst/>
              <a:gdLst>
                <a:gd name="T0" fmla="*/ 3079 w 5745"/>
                <a:gd name="T1" fmla="*/ 0 h 2338"/>
                <a:gd name="T2" fmla="*/ 0 w 5745"/>
                <a:gd name="T3" fmla="*/ 1408 h 2338"/>
                <a:gd name="T4" fmla="*/ 3309 w 5745"/>
                <a:gd name="T5" fmla="*/ 2338 h 2338"/>
                <a:gd name="T6" fmla="*/ 5745 w 5745"/>
                <a:gd name="T7" fmla="*/ 979 h 2338"/>
                <a:gd name="T8" fmla="*/ 3079 w 5745"/>
                <a:gd name="T9" fmla="*/ 0 h 2338"/>
              </a:gdLst>
              <a:ahLst/>
              <a:cxnLst>
                <a:cxn ang="0">
                  <a:pos x="T0" y="T1"/>
                </a:cxn>
                <a:cxn ang="0">
                  <a:pos x="T2" y="T3"/>
                </a:cxn>
                <a:cxn ang="0">
                  <a:pos x="T4" y="T5"/>
                </a:cxn>
                <a:cxn ang="0">
                  <a:pos x="T6" y="T7"/>
                </a:cxn>
                <a:cxn ang="0">
                  <a:pos x="T8" y="T9"/>
                </a:cxn>
              </a:cxnLst>
              <a:rect l="0" t="0" r="r" b="b"/>
              <a:pathLst>
                <a:path w="5745" h="2338">
                  <a:moveTo>
                    <a:pt x="3079" y="0"/>
                  </a:moveTo>
                  <a:lnTo>
                    <a:pt x="0" y="1408"/>
                  </a:lnTo>
                  <a:lnTo>
                    <a:pt x="3309" y="2338"/>
                  </a:lnTo>
                  <a:lnTo>
                    <a:pt x="5745" y="979"/>
                  </a:lnTo>
                  <a:lnTo>
                    <a:pt x="3079" y="0"/>
                  </a:lnTo>
                  <a:close/>
                </a:path>
              </a:pathLst>
            </a:custGeom>
            <a:solidFill>
              <a:sysClr lastClr="FFFFFF" val="window">
                <a:lumMod val="7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25" name="Freeform 303"/>
            <p:cNvSpPr/>
            <p:nvPr/>
          </p:nvSpPr>
          <p:spPr bwMode="auto">
            <a:xfrm>
              <a:off x="3442097" y="1281699"/>
              <a:ext cx="1656159" cy="762575"/>
            </a:xfrm>
            <a:custGeom>
              <a:avLst/>
              <a:gdLst>
                <a:gd name="T0" fmla="*/ 2196 w 5210"/>
                <a:gd name="T1" fmla="*/ 0 h 2401"/>
                <a:gd name="T2" fmla="*/ 0 w 5210"/>
                <a:gd name="T3" fmla="*/ 2401 h 2401"/>
                <a:gd name="T4" fmla="*/ 5210 w 5210"/>
                <a:gd name="T5" fmla="*/ 1611 h 2401"/>
                <a:gd name="T6" fmla="*/ 2196 w 5210"/>
                <a:gd name="T7" fmla="*/ 0 h 2401"/>
              </a:gdLst>
              <a:ahLst/>
              <a:cxnLst>
                <a:cxn ang="0">
                  <a:pos x="T0" y="T1"/>
                </a:cxn>
                <a:cxn ang="0">
                  <a:pos x="T2" y="T3"/>
                </a:cxn>
                <a:cxn ang="0">
                  <a:pos x="T4" y="T5"/>
                </a:cxn>
                <a:cxn ang="0">
                  <a:pos x="T6" y="T7"/>
                </a:cxn>
              </a:cxnLst>
              <a:rect l="0" t="0" r="r" b="b"/>
              <a:pathLst>
                <a:path w="5210" h="2401">
                  <a:moveTo>
                    <a:pt x="2196" y="0"/>
                  </a:moveTo>
                  <a:lnTo>
                    <a:pt x="0" y="2401"/>
                  </a:lnTo>
                  <a:lnTo>
                    <a:pt x="5210" y="1611"/>
                  </a:lnTo>
                  <a:lnTo>
                    <a:pt x="2196" y="0"/>
                  </a:lnTo>
                  <a:close/>
                </a:path>
              </a:pathLst>
            </a:custGeom>
            <a:solidFill>
              <a:sysClr lastClr="FFFFFF" val="window">
                <a:lumMod val="9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26" name="Freeform 304"/>
            <p:cNvSpPr/>
            <p:nvPr/>
          </p:nvSpPr>
          <p:spPr bwMode="auto">
            <a:xfrm>
              <a:off x="3388519" y="2044274"/>
              <a:ext cx="1039416" cy="1307953"/>
            </a:xfrm>
            <a:custGeom>
              <a:avLst/>
              <a:gdLst>
                <a:gd name="T0" fmla="*/ 3178 w 3266"/>
                <a:gd name="T1" fmla="*/ 2019 h 4116"/>
                <a:gd name="T2" fmla="*/ 169 w 3266"/>
                <a:gd name="T3" fmla="*/ 0 h 4116"/>
                <a:gd name="T4" fmla="*/ 0 w 3266"/>
                <a:gd name="T5" fmla="*/ 3842 h 4116"/>
                <a:gd name="T6" fmla="*/ 3266 w 3266"/>
                <a:gd name="T7" fmla="*/ 4116 h 4116"/>
                <a:gd name="T8" fmla="*/ 3178 w 3266"/>
                <a:gd name="T9" fmla="*/ 2019 h 4116"/>
              </a:gdLst>
              <a:ahLst/>
              <a:cxnLst>
                <a:cxn ang="0">
                  <a:pos x="T0" y="T1"/>
                </a:cxn>
                <a:cxn ang="0">
                  <a:pos x="T2" y="T3"/>
                </a:cxn>
                <a:cxn ang="0">
                  <a:pos x="T4" y="T5"/>
                </a:cxn>
                <a:cxn ang="0">
                  <a:pos x="T6" y="T7"/>
                </a:cxn>
                <a:cxn ang="0">
                  <a:pos x="T8" y="T9"/>
                </a:cxn>
              </a:cxnLst>
              <a:rect l="0" t="0" r="r" b="b"/>
              <a:pathLst>
                <a:path w="3266" h="4116">
                  <a:moveTo>
                    <a:pt x="3178" y="2019"/>
                  </a:moveTo>
                  <a:lnTo>
                    <a:pt x="169" y="0"/>
                  </a:lnTo>
                  <a:lnTo>
                    <a:pt x="0" y="3842"/>
                  </a:lnTo>
                  <a:lnTo>
                    <a:pt x="3266" y="4116"/>
                  </a:lnTo>
                  <a:lnTo>
                    <a:pt x="3178" y="2019"/>
                  </a:lnTo>
                  <a:close/>
                </a:path>
              </a:pathLst>
            </a:custGeom>
            <a:solidFill>
              <a:sysClr lastClr="FFFFFF" val="window">
                <a:lumMod val="9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27" name="Freeform 305"/>
            <p:cNvSpPr/>
            <p:nvPr/>
          </p:nvSpPr>
          <p:spPr bwMode="auto">
            <a:xfrm>
              <a:off x="3442097" y="1792469"/>
              <a:ext cx="1656159" cy="893848"/>
            </a:xfrm>
            <a:custGeom>
              <a:avLst/>
              <a:gdLst>
                <a:gd name="T0" fmla="*/ 0 w 5210"/>
                <a:gd name="T1" fmla="*/ 790 h 2809"/>
                <a:gd name="T2" fmla="*/ 3009 w 5210"/>
                <a:gd name="T3" fmla="*/ 2809 h 2809"/>
                <a:gd name="T4" fmla="*/ 5210 w 5210"/>
                <a:gd name="T5" fmla="*/ 0 h 2809"/>
                <a:gd name="T6" fmla="*/ 0 w 5210"/>
                <a:gd name="T7" fmla="*/ 790 h 2809"/>
              </a:gdLst>
              <a:ahLst/>
              <a:cxnLst>
                <a:cxn ang="0">
                  <a:pos x="T0" y="T1"/>
                </a:cxn>
                <a:cxn ang="0">
                  <a:pos x="T2" y="T3"/>
                </a:cxn>
                <a:cxn ang="0">
                  <a:pos x="T4" y="T5"/>
                </a:cxn>
                <a:cxn ang="0">
                  <a:pos x="T6" y="T7"/>
                </a:cxn>
              </a:cxnLst>
              <a:rect l="0" t="0" r="r" b="b"/>
              <a:pathLst>
                <a:path w="5210" h="2809">
                  <a:moveTo>
                    <a:pt x="0" y="790"/>
                  </a:moveTo>
                  <a:lnTo>
                    <a:pt x="3009" y="2809"/>
                  </a:lnTo>
                  <a:lnTo>
                    <a:pt x="5210" y="0"/>
                  </a:lnTo>
                  <a:lnTo>
                    <a:pt x="0" y="790"/>
                  </a:lnTo>
                  <a:close/>
                </a:path>
              </a:pathLst>
            </a:custGeom>
            <a:solidFill>
              <a:srgbClr val="E7E6E6">
                <a:lumMod val="90000"/>
              </a:srgb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28" name="Freeform 306"/>
            <p:cNvSpPr/>
            <p:nvPr/>
          </p:nvSpPr>
          <p:spPr bwMode="auto">
            <a:xfrm>
              <a:off x="779860" y="1"/>
              <a:ext cx="1347788" cy="952323"/>
            </a:xfrm>
            <a:custGeom>
              <a:avLst/>
              <a:gdLst>
                <a:gd name="T0" fmla="*/ 4241 w 4241"/>
                <a:gd name="T1" fmla="*/ 989 h 2994"/>
                <a:gd name="T2" fmla="*/ 3275 w 4241"/>
                <a:gd name="T3" fmla="*/ 0 h 2994"/>
                <a:gd name="T4" fmla="*/ 1995 w 4241"/>
                <a:gd name="T5" fmla="*/ 0 h 2994"/>
                <a:gd name="T6" fmla="*/ 0 w 4241"/>
                <a:gd name="T7" fmla="*/ 2994 h 2994"/>
                <a:gd name="T8" fmla="*/ 2659 w 4241"/>
                <a:gd name="T9" fmla="*/ 2370 h 2994"/>
                <a:gd name="T10" fmla="*/ 4241 w 4241"/>
                <a:gd name="T11" fmla="*/ 989 h 2994"/>
              </a:gdLst>
              <a:ahLst/>
              <a:cxnLst>
                <a:cxn ang="0">
                  <a:pos x="T0" y="T1"/>
                </a:cxn>
                <a:cxn ang="0">
                  <a:pos x="T2" y="T3"/>
                </a:cxn>
                <a:cxn ang="0">
                  <a:pos x="T4" y="T5"/>
                </a:cxn>
                <a:cxn ang="0">
                  <a:pos x="T6" y="T7"/>
                </a:cxn>
                <a:cxn ang="0">
                  <a:pos x="T8" y="T9"/>
                </a:cxn>
                <a:cxn ang="0">
                  <a:pos x="T10" y="T11"/>
                </a:cxn>
              </a:cxnLst>
              <a:rect l="0" t="0" r="r" b="b"/>
              <a:pathLst>
                <a:path w="4241" h="2994">
                  <a:moveTo>
                    <a:pt x="4241" y="989"/>
                  </a:moveTo>
                  <a:lnTo>
                    <a:pt x="3275" y="0"/>
                  </a:lnTo>
                  <a:lnTo>
                    <a:pt x="1995" y="0"/>
                  </a:lnTo>
                  <a:lnTo>
                    <a:pt x="0" y="2994"/>
                  </a:lnTo>
                  <a:lnTo>
                    <a:pt x="2659" y="2370"/>
                  </a:lnTo>
                  <a:lnTo>
                    <a:pt x="4241" y="989"/>
                  </a:lnTo>
                  <a:close/>
                </a:path>
              </a:pathLst>
            </a:custGeom>
            <a:solidFill>
              <a:srgbClr val="E7E6E6">
                <a:lumMod val="90000"/>
              </a:srgbClr>
            </a:solidFill>
            <a:ln>
              <a:noFill/>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29" name="Freeform 307"/>
            <p:cNvSpPr/>
            <p:nvPr/>
          </p:nvSpPr>
          <p:spPr bwMode="auto">
            <a:xfrm>
              <a:off x="0" y="1"/>
              <a:ext cx="779860" cy="952323"/>
            </a:xfrm>
            <a:custGeom>
              <a:avLst/>
              <a:gdLst>
                <a:gd name="T0" fmla="*/ 1101 w 2454"/>
                <a:gd name="T1" fmla="*/ 0 h 2994"/>
                <a:gd name="T2" fmla="*/ 0 w 2454"/>
                <a:gd name="T3" fmla="*/ 0 h 2994"/>
                <a:gd name="T4" fmla="*/ 0 w 2454"/>
                <a:gd name="T5" fmla="*/ 2045 h 2994"/>
                <a:gd name="T6" fmla="*/ 2454 w 2454"/>
                <a:gd name="T7" fmla="*/ 2994 h 2994"/>
                <a:gd name="T8" fmla="*/ 1101 w 2454"/>
                <a:gd name="T9" fmla="*/ 0 h 2994"/>
              </a:gdLst>
              <a:ahLst/>
              <a:cxnLst>
                <a:cxn ang="0">
                  <a:pos x="T0" y="T1"/>
                </a:cxn>
                <a:cxn ang="0">
                  <a:pos x="T2" y="T3"/>
                </a:cxn>
                <a:cxn ang="0">
                  <a:pos x="T4" y="T5"/>
                </a:cxn>
                <a:cxn ang="0">
                  <a:pos x="T6" y="T7"/>
                </a:cxn>
                <a:cxn ang="0">
                  <a:pos x="T8" y="T9"/>
                </a:cxn>
              </a:cxnLst>
              <a:rect l="0" t="0" r="r" b="b"/>
              <a:pathLst>
                <a:path w="2454" h="2994">
                  <a:moveTo>
                    <a:pt x="1101" y="0"/>
                  </a:moveTo>
                  <a:lnTo>
                    <a:pt x="0" y="0"/>
                  </a:lnTo>
                  <a:lnTo>
                    <a:pt x="0" y="2045"/>
                  </a:lnTo>
                  <a:lnTo>
                    <a:pt x="2454" y="2994"/>
                  </a:lnTo>
                  <a:lnTo>
                    <a:pt x="1101" y="0"/>
                  </a:lnTo>
                  <a:close/>
                </a:path>
              </a:pathLst>
            </a:custGeom>
            <a:solidFill>
              <a:sysClr lastClr="FFFFFF" val="window">
                <a:lumMod val="95000"/>
              </a:sysClr>
            </a:solidFill>
            <a:ln>
              <a:noFill/>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30" name="Freeform 308"/>
            <p:cNvSpPr/>
            <p:nvPr/>
          </p:nvSpPr>
          <p:spPr bwMode="auto">
            <a:xfrm>
              <a:off x="350044" y="1"/>
              <a:ext cx="1064419" cy="952323"/>
            </a:xfrm>
            <a:custGeom>
              <a:avLst/>
              <a:gdLst>
                <a:gd name="T0" fmla="*/ 0 w 3348"/>
                <a:gd name="T1" fmla="*/ 0 h 2994"/>
                <a:gd name="T2" fmla="*/ 1353 w 3348"/>
                <a:gd name="T3" fmla="*/ 2994 h 2994"/>
                <a:gd name="T4" fmla="*/ 3348 w 3348"/>
                <a:gd name="T5" fmla="*/ 0 h 2994"/>
                <a:gd name="T6" fmla="*/ 0 w 3348"/>
                <a:gd name="T7" fmla="*/ 0 h 2994"/>
              </a:gdLst>
              <a:ahLst/>
              <a:cxnLst>
                <a:cxn ang="0">
                  <a:pos x="T0" y="T1"/>
                </a:cxn>
                <a:cxn ang="0">
                  <a:pos x="T2" y="T3"/>
                </a:cxn>
                <a:cxn ang="0">
                  <a:pos x="T4" y="T5"/>
                </a:cxn>
                <a:cxn ang="0">
                  <a:pos x="T6" y="T7"/>
                </a:cxn>
              </a:cxnLst>
              <a:rect l="0" t="0" r="r" b="b"/>
              <a:pathLst>
                <a:path w="3348" h="2994">
                  <a:moveTo>
                    <a:pt x="0" y="0"/>
                  </a:moveTo>
                  <a:lnTo>
                    <a:pt x="1353" y="2994"/>
                  </a:lnTo>
                  <a:lnTo>
                    <a:pt x="3348" y="0"/>
                  </a:lnTo>
                  <a:lnTo>
                    <a:pt x="0" y="0"/>
                  </a:lnTo>
                  <a:close/>
                </a:path>
              </a:pathLst>
            </a:custGeom>
            <a:solidFill>
              <a:srgbClr val="E7E6E6"/>
            </a:solidFill>
            <a:ln>
              <a:noFill/>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31" name="Freeform 309"/>
            <p:cNvSpPr/>
            <p:nvPr/>
          </p:nvSpPr>
          <p:spPr bwMode="auto">
            <a:xfrm>
              <a:off x="0" y="650398"/>
              <a:ext cx="825104" cy="1039440"/>
            </a:xfrm>
            <a:custGeom>
              <a:avLst/>
              <a:gdLst>
                <a:gd name="T0" fmla="*/ 2454 w 2592"/>
                <a:gd name="T1" fmla="*/ 949 h 3269"/>
                <a:gd name="T2" fmla="*/ 0 w 2592"/>
                <a:gd name="T3" fmla="*/ 0 h 3269"/>
                <a:gd name="T4" fmla="*/ 0 w 2592"/>
                <a:gd name="T5" fmla="*/ 2269 h 3269"/>
                <a:gd name="T6" fmla="*/ 2592 w 2592"/>
                <a:gd name="T7" fmla="*/ 3269 h 3269"/>
                <a:gd name="T8" fmla="*/ 2454 w 2592"/>
                <a:gd name="T9" fmla="*/ 949 h 3269"/>
              </a:gdLst>
              <a:ahLst/>
              <a:cxnLst>
                <a:cxn ang="0">
                  <a:pos x="T0" y="T1"/>
                </a:cxn>
                <a:cxn ang="0">
                  <a:pos x="T2" y="T3"/>
                </a:cxn>
                <a:cxn ang="0">
                  <a:pos x="T4" y="T5"/>
                </a:cxn>
                <a:cxn ang="0">
                  <a:pos x="T6" y="T7"/>
                </a:cxn>
                <a:cxn ang="0">
                  <a:pos x="T8" y="T9"/>
                </a:cxn>
              </a:cxnLst>
              <a:rect l="0" t="0" r="r" b="b"/>
              <a:pathLst>
                <a:path w="2592" h="3269">
                  <a:moveTo>
                    <a:pt x="2454" y="949"/>
                  </a:moveTo>
                  <a:lnTo>
                    <a:pt x="0" y="0"/>
                  </a:lnTo>
                  <a:lnTo>
                    <a:pt x="0" y="2269"/>
                  </a:lnTo>
                  <a:lnTo>
                    <a:pt x="2592" y="3269"/>
                  </a:lnTo>
                  <a:lnTo>
                    <a:pt x="2454" y="949"/>
                  </a:lnTo>
                  <a:close/>
                </a:path>
              </a:pathLst>
            </a:custGeom>
            <a:solidFill>
              <a:sysClr lastClr="FFFFFF" val="window">
                <a:lumMod val="75000"/>
              </a:sysClr>
            </a:solidFill>
            <a:ln>
              <a:noFill/>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32" name="Freeform 310"/>
            <p:cNvSpPr/>
            <p:nvPr/>
          </p:nvSpPr>
          <p:spPr bwMode="auto">
            <a:xfrm>
              <a:off x="0" y="1371204"/>
              <a:ext cx="825104" cy="842532"/>
            </a:xfrm>
            <a:custGeom>
              <a:avLst/>
              <a:gdLst>
                <a:gd name="T0" fmla="*/ 0 w 2592"/>
                <a:gd name="T1" fmla="*/ 2652 h 2652"/>
                <a:gd name="T2" fmla="*/ 2592 w 2592"/>
                <a:gd name="T3" fmla="*/ 1000 h 2652"/>
                <a:gd name="T4" fmla="*/ 0 w 2592"/>
                <a:gd name="T5" fmla="*/ 0 h 2652"/>
                <a:gd name="T6" fmla="*/ 0 w 2592"/>
                <a:gd name="T7" fmla="*/ 2652 h 2652"/>
              </a:gdLst>
              <a:ahLst/>
              <a:cxnLst>
                <a:cxn ang="0">
                  <a:pos x="T0" y="T1"/>
                </a:cxn>
                <a:cxn ang="0">
                  <a:pos x="T2" y="T3"/>
                </a:cxn>
                <a:cxn ang="0">
                  <a:pos x="T4" y="T5"/>
                </a:cxn>
                <a:cxn ang="0">
                  <a:pos x="T6" y="T7"/>
                </a:cxn>
              </a:cxnLst>
              <a:rect l="0" t="0" r="r" b="b"/>
              <a:pathLst>
                <a:path w="2592" h="2652">
                  <a:moveTo>
                    <a:pt x="0" y="2652"/>
                  </a:moveTo>
                  <a:lnTo>
                    <a:pt x="2592" y="1000"/>
                  </a:lnTo>
                  <a:lnTo>
                    <a:pt x="0" y="0"/>
                  </a:lnTo>
                  <a:lnTo>
                    <a:pt x="0" y="2652"/>
                  </a:lnTo>
                  <a:close/>
                </a:path>
              </a:pathLst>
            </a:custGeom>
            <a:solidFill>
              <a:srgbClr val="E7E6E6"/>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33" name="Freeform 311"/>
            <p:cNvSpPr/>
            <p:nvPr/>
          </p:nvSpPr>
          <p:spPr bwMode="auto">
            <a:xfrm>
              <a:off x="0" y="1689838"/>
              <a:ext cx="1157288" cy="1284085"/>
            </a:xfrm>
            <a:custGeom>
              <a:avLst/>
              <a:gdLst>
                <a:gd name="T0" fmla="*/ 2592 w 3640"/>
                <a:gd name="T1" fmla="*/ 0 h 4042"/>
                <a:gd name="T2" fmla="*/ 0 w 3640"/>
                <a:gd name="T3" fmla="*/ 1652 h 4042"/>
                <a:gd name="T4" fmla="*/ 1371 w 3640"/>
                <a:gd name="T5" fmla="*/ 4042 h 4042"/>
                <a:gd name="T6" fmla="*/ 3640 w 3640"/>
                <a:gd name="T7" fmla="*/ 3112 h 4042"/>
                <a:gd name="T8" fmla="*/ 2592 w 3640"/>
                <a:gd name="T9" fmla="*/ 0 h 4042"/>
              </a:gdLst>
              <a:ahLst/>
              <a:cxnLst>
                <a:cxn ang="0">
                  <a:pos x="T0" y="T1"/>
                </a:cxn>
                <a:cxn ang="0">
                  <a:pos x="T2" y="T3"/>
                </a:cxn>
                <a:cxn ang="0">
                  <a:pos x="T4" y="T5"/>
                </a:cxn>
                <a:cxn ang="0">
                  <a:pos x="T6" y="T7"/>
                </a:cxn>
                <a:cxn ang="0">
                  <a:pos x="T8" y="T9"/>
                </a:cxn>
              </a:cxnLst>
              <a:rect l="0" t="0" r="r" b="b"/>
              <a:pathLst>
                <a:path w="3640" h="4042">
                  <a:moveTo>
                    <a:pt x="2592" y="0"/>
                  </a:moveTo>
                  <a:lnTo>
                    <a:pt x="0" y="1652"/>
                  </a:lnTo>
                  <a:lnTo>
                    <a:pt x="1371" y="4042"/>
                  </a:lnTo>
                  <a:lnTo>
                    <a:pt x="3640" y="3112"/>
                  </a:lnTo>
                  <a:lnTo>
                    <a:pt x="2592" y="0"/>
                  </a:lnTo>
                  <a:close/>
                </a:path>
              </a:pathLst>
            </a:custGeom>
            <a:solidFill>
              <a:sysClr lastClr="FFFFFF" val="window">
                <a:lumMod val="9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34" name="Freeform 312"/>
            <p:cNvSpPr/>
            <p:nvPr/>
          </p:nvSpPr>
          <p:spPr bwMode="auto">
            <a:xfrm>
              <a:off x="1157288" y="2654095"/>
              <a:ext cx="894160" cy="838952"/>
            </a:xfrm>
            <a:custGeom>
              <a:avLst/>
              <a:gdLst>
                <a:gd name="T0" fmla="*/ 2816 w 2816"/>
                <a:gd name="T1" fmla="*/ 1 h 2636"/>
                <a:gd name="T2" fmla="*/ 2815 w 2816"/>
                <a:gd name="T3" fmla="*/ 0 h 2636"/>
                <a:gd name="T4" fmla="*/ 0 w 2816"/>
                <a:gd name="T5" fmla="*/ 75 h 2636"/>
                <a:gd name="T6" fmla="*/ 1129 w 2816"/>
                <a:gd name="T7" fmla="*/ 2636 h 2636"/>
                <a:gd name="T8" fmla="*/ 2816 w 2816"/>
                <a:gd name="T9" fmla="*/ 1 h 2636"/>
              </a:gdLst>
              <a:ahLst/>
              <a:cxnLst>
                <a:cxn ang="0">
                  <a:pos x="T0" y="T1"/>
                </a:cxn>
                <a:cxn ang="0">
                  <a:pos x="T2" y="T3"/>
                </a:cxn>
                <a:cxn ang="0">
                  <a:pos x="T4" y="T5"/>
                </a:cxn>
                <a:cxn ang="0">
                  <a:pos x="T6" y="T7"/>
                </a:cxn>
                <a:cxn ang="0">
                  <a:pos x="T8" y="T9"/>
                </a:cxn>
              </a:cxnLst>
              <a:rect l="0" t="0" r="r" b="b"/>
              <a:pathLst>
                <a:path w="2816" h="2636">
                  <a:moveTo>
                    <a:pt x="2816" y="1"/>
                  </a:moveTo>
                  <a:lnTo>
                    <a:pt x="2815" y="0"/>
                  </a:lnTo>
                  <a:lnTo>
                    <a:pt x="0" y="75"/>
                  </a:lnTo>
                  <a:lnTo>
                    <a:pt x="1129" y="2636"/>
                  </a:lnTo>
                  <a:lnTo>
                    <a:pt x="2816" y="1"/>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35" name="Freeform 313"/>
            <p:cNvSpPr/>
            <p:nvPr/>
          </p:nvSpPr>
          <p:spPr bwMode="auto">
            <a:xfrm>
              <a:off x="2051447" y="2654095"/>
              <a:ext cx="1337072" cy="1138492"/>
            </a:xfrm>
            <a:custGeom>
              <a:avLst/>
              <a:gdLst>
                <a:gd name="T0" fmla="*/ 0 w 4206"/>
                <a:gd name="T1" fmla="*/ 0 h 3576"/>
                <a:gd name="T2" fmla="*/ 1 w 4206"/>
                <a:gd name="T3" fmla="*/ 1 h 3576"/>
                <a:gd name="T4" fmla="*/ 865 w 4206"/>
                <a:gd name="T5" fmla="*/ 3576 h 3576"/>
                <a:gd name="T6" fmla="*/ 4206 w 4206"/>
                <a:gd name="T7" fmla="*/ 1921 h 3576"/>
                <a:gd name="T8" fmla="*/ 1 w 4206"/>
                <a:gd name="T9" fmla="*/ 0 h 3576"/>
                <a:gd name="T10" fmla="*/ 0 w 4206"/>
                <a:gd name="T11" fmla="*/ 0 h 3576"/>
              </a:gdLst>
              <a:ahLst/>
              <a:cxnLst>
                <a:cxn ang="0">
                  <a:pos x="T0" y="T1"/>
                </a:cxn>
                <a:cxn ang="0">
                  <a:pos x="T2" y="T3"/>
                </a:cxn>
                <a:cxn ang="0">
                  <a:pos x="T4" y="T5"/>
                </a:cxn>
                <a:cxn ang="0">
                  <a:pos x="T6" y="T7"/>
                </a:cxn>
                <a:cxn ang="0">
                  <a:pos x="T8" y="T9"/>
                </a:cxn>
                <a:cxn ang="0">
                  <a:pos x="T10" y="T11"/>
                </a:cxn>
              </a:cxnLst>
              <a:rect l="0" t="0" r="r" b="b"/>
              <a:pathLst>
                <a:path w="4206" h="3576">
                  <a:moveTo>
                    <a:pt x="0" y="0"/>
                  </a:moveTo>
                  <a:lnTo>
                    <a:pt x="1" y="1"/>
                  </a:lnTo>
                  <a:lnTo>
                    <a:pt x="865" y="3576"/>
                  </a:lnTo>
                  <a:lnTo>
                    <a:pt x="4206" y="1921"/>
                  </a:lnTo>
                  <a:lnTo>
                    <a:pt x="1" y="0"/>
                  </a:lnTo>
                  <a:lnTo>
                    <a:pt x="0" y="0"/>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36" name="Freeform 314"/>
            <p:cNvSpPr/>
            <p:nvPr/>
          </p:nvSpPr>
          <p:spPr bwMode="auto">
            <a:xfrm>
              <a:off x="2051447" y="2654095"/>
              <a:ext cx="0"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FFFFFF"/>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37" name="Freeform 315"/>
            <p:cNvSpPr/>
            <p:nvPr/>
          </p:nvSpPr>
          <p:spPr bwMode="auto">
            <a:xfrm>
              <a:off x="2050256" y="1640909"/>
              <a:ext cx="1391841" cy="1013186"/>
            </a:xfrm>
            <a:custGeom>
              <a:avLst/>
              <a:gdLst>
                <a:gd name="T0" fmla="*/ 6 w 4381"/>
                <a:gd name="T1" fmla="*/ 3191 h 3191"/>
                <a:gd name="T2" fmla="*/ 7 w 4381"/>
                <a:gd name="T3" fmla="*/ 3191 h 3191"/>
                <a:gd name="T4" fmla="*/ 4381 w 4381"/>
                <a:gd name="T5" fmla="*/ 1270 h 3191"/>
                <a:gd name="T6" fmla="*/ 0 w 4381"/>
                <a:gd name="T7" fmla="*/ 0 h 3191"/>
                <a:gd name="T8" fmla="*/ 6 w 4381"/>
                <a:gd name="T9" fmla="*/ 3191 h 3191"/>
              </a:gdLst>
              <a:ahLst/>
              <a:cxnLst>
                <a:cxn ang="0">
                  <a:pos x="T0" y="T1"/>
                </a:cxn>
                <a:cxn ang="0">
                  <a:pos x="T2" y="T3"/>
                </a:cxn>
                <a:cxn ang="0">
                  <a:pos x="T4" y="T5"/>
                </a:cxn>
                <a:cxn ang="0">
                  <a:pos x="T6" y="T7"/>
                </a:cxn>
                <a:cxn ang="0">
                  <a:pos x="T8" y="T9"/>
                </a:cxn>
              </a:cxnLst>
              <a:rect l="0" t="0" r="r" b="b"/>
              <a:pathLst>
                <a:path w="4381" h="3191">
                  <a:moveTo>
                    <a:pt x="6" y="3191"/>
                  </a:moveTo>
                  <a:lnTo>
                    <a:pt x="7" y="3191"/>
                  </a:lnTo>
                  <a:lnTo>
                    <a:pt x="4381" y="1270"/>
                  </a:lnTo>
                  <a:lnTo>
                    <a:pt x="0" y="0"/>
                  </a:lnTo>
                  <a:lnTo>
                    <a:pt x="6" y="3191"/>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38" name="Freeform 316"/>
            <p:cNvSpPr/>
            <p:nvPr/>
          </p:nvSpPr>
          <p:spPr bwMode="auto">
            <a:xfrm>
              <a:off x="1157288" y="1640909"/>
              <a:ext cx="894160" cy="1037053"/>
            </a:xfrm>
            <a:custGeom>
              <a:avLst/>
              <a:gdLst>
                <a:gd name="T0" fmla="*/ 2815 w 2815"/>
                <a:gd name="T1" fmla="*/ 3191 h 3266"/>
                <a:gd name="T2" fmla="*/ 2809 w 2815"/>
                <a:gd name="T3" fmla="*/ 0 h 3266"/>
                <a:gd name="T4" fmla="*/ 0 w 2815"/>
                <a:gd name="T5" fmla="*/ 3266 h 3266"/>
                <a:gd name="T6" fmla="*/ 2815 w 2815"/>
                <a:gd name="T7" fmla="*/ 3191 h 3266"/>
              </a:gdLst>
              <a:ahLst/>
              <a:cxnLst>
                <a:cxn ang="0">
                  <a:pos x="T0" y="T1"/>
                </a:cxn>
                <a:cxn ang="0">
                  <a:pos x="T2" y="T3"/>
                </a:cxn>
                <a:cxn ang="0">
                  <a:pos x="T4" y="T5"/>
                </a:cxn>
                <a:cxn ang="0">
                  <a:pos x="T6" y="T7"/>
                </a:cxn>
              </a:cxnLst>
              <a:rect l="0" t="0" r="r" b="b"/>
              <a:pathLst>
                <a:path w="2815" h="3266">
                  <a:moveTo>
                    <a:pt x="2815" y="3191"/>
                  </a:moveTo>
                  <a:lnTo>
                    <a:pt x="2809" y="0"/>
                  </a:lnTo>
                  <a:lnTo>
                    <a:pt x="0" y="3266"/>
                  </a:lnTo>
                  <a:lnTo>
                    <a:pt x="2815" y="3191"/>
                  </a:lnTo>
                  <a:close/>
                </a:path>
              </a:pathLst>
            </a:custGeom>
            <a:solidFill>
              <a:sysClr lastClr="FFFFFF" val="window">
                <a:lumMod val="9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39" name="Freeform 317"/>
            <p:cNvSpPr/>
            <p:nvPr/>
          </p:nvSpPr>
          <p:spPr bwMode="auto">
            <a:xfrm>
              <a:off x="825104" y="1640909"/>
              <a:ext cx="1225153" cy="1037053"/>
            </a:xfrm>
            <a:custGeom>
              <a:avLst/>
              <a:gdLst>
                <a:gd name="T0" fmla="*/ 1048 w 3857"/>
                <a:gd name="T1" fmla="*/ 3266 h 3266"/>
                <a:gd name="T2" fmla="*/ 3857 w 3857"/>
                <a:gd name="T3" fmla="*/ 0 h 3266"/>
                <a:gd name="T4" fmla="*/ 0 w 3857"/>
                <a:gd name="T5" fmla="*/ 154 h 3266"/>
                <a:gd name="T6" fmla="*/ 1048 w 3857"/>
                <a:gd name="T7" fmla="*/ 3266 h 3266"/>
              </a:gdLst>
              <a:ahLst/>
              <a:cxnLst>
                <a:cxn ang="0">
                  <a:pos x="T0" y="T1"/>
                </a:cxn>
                <a:cxn ang="0">
                  <a:pos x="T2" y="T3"/>
                </a:cxn>
                <a:cxn ang="0">
                  <a:pos x="T4" y="T5"/>
                </a:cxn>
                <a:cxn ang="0">
                  <a:pos x="T6" y="T7"/>
                </a:cxn>
              </a:cxnLst>
              <a:rect l="0" t="0" r="r" b="b"/>
              <a:pathLst>
                <a:path w="3857" h="3266">
                  <a:moveTo>
                    <a:pt x="1048" y="3266"/>
                  </a:moveTo>
                  <a:lnTo>
                    <a:pt x="3857" y="0"/>
                  </a:lnTo>
                  <a:lnTo>
                    <a:pt x="0" y="154"/>
                  </a:lnTo>
                  <a:lnTo>
                    <a:pt x="1048" y="3266"/>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40" name="Freeform 318"/>
            <p:cNvSpPr/>
            <p:nvPr/>
          </p:nvSpPr>
          <p:spPr bwMode="auto">
            <a:xfrm>
              <a:off x="779860" y="753029"/>
              <a:ext cx="1270397" cy="936809"/>
            </a:xfrm>
            <a:custGeom>
              <a:avLst/>
              <a:gdLst>
                <a:gd name="T0" fmla="*/ 3995 w 3995"/>
                <a:gd name="T1" fmla="*/ 2790 h 2944"/>
                <a:gd name="T2" fmla="*/ 2659 w 3995"/>
                <a:gd name="T3" fmla="*/ 0 h 2944"/>
                <a:gd name="T4" fmla="*/ 0 w 3995"/>
                <a:gd name="T5" fmla="*/ 624 h 2944"/>
                <a:gd name="T6" fmla="*/ 138 w 3995"/>
                <a:gd name="T7" fmla="*/ 2944 h 2944"/>
                <a:gd name="T8" fmla="*/ 3995 w 3995"/>
                <a:gd name="T9" fmla="*/ 2790 h 2944"/>
              </a:gdLst>
              <a:ahLst/>
              <a:cxnLst>
                <a:cxn ang="0">
                  <a:pos x="T0" y="T1"/>
                </a:cxn>
                <a:cxn ang="0">
                  <a:pos x="T2" y="T3"/>
                </a:cxn>
                <a:cxn ang="0">
                  <a:pos x="T4" y="T5"/>
                </a:cxn>
                <a:cxn ang="0">
                  <a:pos x="T6" y="T7"/>
                </a:cxn>
                <a:cxn ang="0">
                  <a:pos x="T8" y="T9"/>
                </a:cxn>
              </a:cxnLst>
              <a:rect l="0" t="0" r="r" b="b"/>
              <a:pathLst>
                <a:path w="3995" h="2944">
                  <a:moveTo>
                    <a:pt x="3995" y="2790"/>
                  </a:moveTo>
                  <a:lnTo>
                    <a:pt x="2659" y="0"/>
                  </a:lnTo>
                  <a:lnTo>
                    <a:pt x="0" y="624"/>
                  </a:lnTo>
                  <a:lnTo>
                    <a:pt x="138" y="2944"/>
                  </a:lnTo>
                  <a:lnTo>
                    <a:pt x="3995" y="2790"/>
                  </a:lnTo>
                  <a:close/>
                </a:path>
              </a:pathLst>
            </a:custGeom>
            <a:solidFill>
              <a:sysClr lastClr="FFFFFF" val="window">
                <a:lumMod val="95000"/>
              </a:sysClr>
            </a:solidFill>
            <a:ln>
              <a:noFill/>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41" name="Freeform 319"/>
            <p:cNvSpPr/>
            <p:nvPr/>
          </p:nvSpPr>
          <p:spPr bwMode="auto">
            <a:xfrm>
              <a:off x="435769" y="2677962"/>
              <a:ext cx="1079897" cy="1441612"/>
            </a:xfrm>
            <a:custGeom>
              <a:avLst/>
              <a:gdLst>
                <a:gd name="T0" fmla="*/ 0 w 3398"/>
                <a:gd name="T1" fmla="*/ 930 h 4535"/>
                <a:gd name="T2" fmla="*/ 1124 w 3398"/>
                <a:gd name="T3" fmla="*/ 4535 h 4535"/>
                <a:gd name="T4" fmla="*/ 3398 w 3398"/>
                <a:gd name="T5" fmla="*/ 2561 h 4535"/>
                <a:gd name="T6" fmla="*/ 2269 w 3398"/>
                <a:gd name="T7" fmla="*/ 0 h 4535"/>
                <a:gd name="T8" fmla="*/ 0 w 3398"/>
                <a:gd name="T9" fmla="*/ 930 h 4535"/>
              </a:gdLst>
              <a:ahLst/>
              <a:cxnLst>
                <a:cxn ang="0">
                  <a:pos x="T0" y="T1"/>
                </a:cxn>
                <a:cxn ang="0">
                  <a:pos x="T2" y="T3"/>
                </a:cxn>
                <a:cxn ang="0">
                  <a:pos x="T4" y="T5"/>
                </a:cxn>
                <a:cxn ang="0">
                  <a:pos x="T6" y="T7"/>
                </a:cxn>
                <a:cxn ang="0">
                  <a:pos x="T8" y="T9"/>
                </a:cxn>
              </a:cxnLst>
              <a:rect l="0" t="0" r="r" b="b"/>
              <a:pathLst>
                <a:path w="3398" h="4535">
                  <a:moveTo>
                    <a:pt x="0" y="930"/>
                  </a:moveTo>
                  <a:lnTo>
                    <a:pt x="1124" y="4535"/>
                  </a:lnTo>
                  <a:lnTo>
                    <a:pt x="3398" y="2561"/>
                  </a:lnTo>
                  <a:lnTo>
                    <a:pt x="2269" y="0"/>
                  </a:lnTo>
                  <a:lnTo>
                    <a:pt x="0" y="930"/>
                  </a:lnTo>
                  <a:close/>
                </a:path>
              </a:pathLst>
            </a:custGeom>
            <a:solidFill>
              <a:sysClr lastClr="FFFFFF" val="window">
                <a:lumMod val="6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42" name="Freeform 320"/>
            <p:cNvSpPr/>
            <p:nvPr/>
          </p:nvSpPr>
          <p:spPr bwMode="auto">
            <a:xfrm>
              <a:off x="0" y="2973923"/>
              <a:ext cx="792956" cy="1145652"/>
            </a:xfrm>
            <a:custGeom>
              <a:avLst/>
              <a:gdLst>
                <a:gd name="T0" fmla="*/ 1371 w 2495"/>
                <a:gd name="T1" fmla="*/ 0 h 3605"/>
                <a:gd name="T2" fmla="*/ 0 w 2495"/>
                <a:gd name="T3" fmla="*/ 1203 h 3605"/>
                <a:gd name="T4" fmla="*/ 0 w 2495"/>
                <a:gd name="T5" fmla="*/ 3203 h 3605"/>
                <a:gd name="T6" fmla="*/ 2495 w 2495"/>
                <a:gd name="T7" fmla="*/ 3605 h 3605"/>
                <a:gd name="T8" fmla="*/ 1371 w 2495"/>
                <a:gd name="T9" fmla="*/ 0 h 3605"/>
              </a:gdLst>
              <a:ahLst/>
              <a:cxnLst>
                <a:cxn ang="0">
                  <a:pos x="T0" y="T1"/>
                </a:cxn>
                <a:cxn ang="0">
                  <a:pos x="T2" y="T3"/>
                </a:cxn>
                <a:cxn ang="0">
                  <a:pos x="T4" y="T5"/>
                </a:cxn>
                <a:cxn ang="0">
                  <a:pos x="T6" y="T7"/>
                </a:cxn>
                <a:cxn ang="0">
                  <a:pos x="T8" y="T9"/>
                </a:cxn>
              </a:cxnLst>
              <a:rect l="0" t="0" r="r" b="b"/>
              <a:pathLst>
                <a:path w="2495" h="3605">
                  <a:moveTo>
                    <a:pt x="1371" y="0"/>
                  </a:moveTo>
                  <a:lnTo>
                    <a:pt x="0" y="1203"/>
                  </a:lnTo>
                  <a:lnTo>
                    <a:pt x="0" y="3203"/>
                  </a:lnTo>
                  <a:lnTo>
                    <a:pt x="2495" y="3605"/>
                  </a:lnTo>
                  <a:lnTo>
                    <a:pt x="1371" y="0"/>
                  </a:lnTo>
                  <a:close/>
                </a:path>
              </a:pathLst>
            </a:custGeom>
            <a:solidFill>
              <a:sysClr lastClr="FFFFFF" val="window">
                <a:lumMod val="7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43" name="Freeform 321"/>
            <p:cNvSpPr/>
            <p:nvPr/>
          </p:nvSpPr>
          <p:spPr bwMode="auto">
            <a:xfrm>
              <a:off x="0" y="2213735"/>
              <a:ext cx="435769" cy="1143265"/>
            </a:xfrm>
            <a:custGeom>
              <a:avLst/>
              <a:gdLst>
                <a:gd name="T0" fmla="*/ 0 w 1371"/>
                <a:gd name="T1" fmla="*/ 3593 h 3593"/>
                <a:gd name="T2" fmla="*/ 1371 w 1371"/>
                <a:gd name="T3" fmla="*/ 2390 h 3593"/>
                <a:gd name="T4" fmla="*/ 0 w 1371"/>
                <a:gd name="T5" fmla="*/ 0 h 3593"/>
                <a:gd name="T6" fmla="*/ 0 w 1371"/>
                <a:gd name="T7" fmla="*/ 3593 h 3593"/>
              </a:gdLst>
              <a:ahLst/>
              <a:cxnLst>
                <a:cxn ang="0">
                  <a:pos x="T0" y="T1"/>
                </a:cxn>
                <a:cxn ang="0">
                  <a:pos x="T2" y="T3"/>
                </a:cxn>
                <a:cxn ang="0">
                  <a:pos x="T4" y="T5"/>
                </a:cxn>
                <a:cxn ang="0">
                  <a:pos x="T6" y="T7"/>
                </a:cxn>
              </a:cxnLst>
              <a:rect l="0" t="0" r="r" b="b"/>
              <a:pathLst>
                <a:path w="1371" h="3593">
                  <a:moveTo>
                    <a:pt x="0" y="3593"/>
                  </a:moveTo>
                  <a:lnTo>
                    <a:pt x="1371" y="2390"/>
                  </a:lnTo>
                  <a:lnTo>
                    <a:pt x="0" y="0"/>
                  </a:lnTo>
                  <a:lnTo>
                    <a:pt x="0" y="3593"/>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44" name="Freeform 322"/>
            <p:cNvSpPr/>
            <p:nvPr/>
          </p:nvSpPr>
          <p:spPr bwMode="auto">
            <a:xfrm>
              <a:off x="0" y="3993075"/>
              <a:ext cx="792956" cy="811503"/>
            </a:xfrm>
            <a:custGeom>
              <a:avLst/>
              <a:gdLst>
                <a:gd name="T0" fmla="*/ 2495 w 2495"/>
                <a:gd name="T1" fmla="*/ 402 h 2554"/>
                <a:gd name="T2" fmla="*/ 0 w 2495"/>
                <a:gd name="T3" fmla="*/ 0 h 2554"/>
                <a:gd name="T4" fmla="*/ 0 w 2495"/>
                <a:gd name="T5" fmla="*/ 2554 h 2554"/>
                <a:gd name="T6" fmla="*/ 2495 w 2495"/>
                <a:gd name="T7" fmla="*/ 402 h 2554"/>
              </a:gdLst>
              <a:ahLst/>
              <a:cxnLst>
                <a:cxn ang="0">
                  <a:pos x="T0" y="T1"/>
                </a:cxn>
                <a:cxn ang="0">
                  <a:pos x="T2" y="T3"/>
                </a:cxn>
                <a:cxn ang="0">
                  <a:pos x="T4" y="T5"/>
                </a:cxn>
                <a:cxn ang="0">
                  <a:pos x="T6" y="T7"/>
                </a:cxn>
              </a:cxnLst>
              <a:rect l="0" t="0" r="r" b="b"/>
              <a:pathLst>
                <a:path w="2495" h="2554">
                  <a:moveTo>
                    <a:pt x="2495" y="402"/>
                  </a:moveTo>
                  <a:lnTo>
                    <a:pt x="0" y="0"/>
                  </a:lnTo>
                  <a:lnTo>
                    <a:pt x="0" y="2554"/>
                  </a:lnTo>
                  <a:lnTo>
                    <a:pt x="2495" y="402"/>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45" name="Freeform 323"/>
            <p:cNvSpPr/>
            <p:nvPr/>
          </p:nvSpPr>
          <p:spPr bwMode="auto">
            <a:xfrm>
              <a:off x="839391" y="4631538"/>
              <a:ext cx="838200" cy="511963"/>
            </a:xfrm>
            <a:custGeom>
              <a:avLst/>
              <a:gdLst>
                <a:gd name="T0" fmla="*/ 627 w 2640"/>
                <a:gd name="T1" fmla="*/ 0 h 1608"/>
                <a:gd name="T2" fmla="*/ 0 w 2640"/>
                <a:gd name="T3" fmla="*/ 1608 h 1608"/>
                <a:gd name="T4" fmla="*/ 2640 w 2640"/>
                <a:gd name="T5" fmla="*/ 1608 h 1608"/>
                <a:gd name="T6" fmla="*/ 627 w 2640"/>
                <a:gd name="T7" fmla="*/ 0 h 1608"/>
              </a:gdLst>
              <a:ahLst/>
              <a:cxnLst>
                <a:cxn ang="0">
                  <a:pos x="T0" y="T1"/>
                </a:cxn>
                <a:cxn ang="0">
                  <a:pos x="T2" y="T3"/>
                </a:cxn>
                <a:cxn ang="0">
                  <a:pos x="T4" y="T5"/>
                </a:cxn>
                <a:cxn ang="0">
                  <a:pos x="T6" y="T7"/>
                </a:cxn>
              </a:cxnLst>
              <a:rect l="0" t="0" r="r" b="b"/>
              <a:pathLst>
                <a:path w="2640" h="1608">
                  <a:moveTo>
                    <a:pt x="627" y="0"/>
                  </a:moveTo>
                  <a:lnTo>
                    <a:pt x="0" y="1608"/>
                  </a:lnTo>
                  <a:lnTo>
                    <a:pt x="2640" y="1608"/>
                  </a:lnTo>
                  <a:lnTo>
                    <a:pt x="627" y="0"/>
                  </a:lnTo>
                  <a:close/>
                </a:path>
              </a:pathLst>
            </a:custGeom>
            <a:solidFill>
              <a:srgbClr val="E7E6E6">
                <a:lumMod val="90000"/>
              </a:srgb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46" name="Freeform 324"/>
            <p:cNvSpPr/>
            <p:nvPr/>
          </p:nvSpPr>
          <p:spPr bwMode="auto">
            <a:xfrm>
              <a:off x="0" y="4119575"/>
              <a:ext cx="1039416" cy="1023926"/>
            </a:xfrm>
            <a:custGeom>
              <a:avLst/>
              <a:gdLst>
                <a:gd name="T0" fmla="*/ 2640 w 3267"/>
                <a:gd name="T1" fmla="*/ 3217 h 3217"/>
                <a:gd name="T2" fmla="*/ 3267 w 3267"/>
                <a:gd name="T3" fmla="*/ 1609 h 3217"/>
                <a:gd name="T4" fmla="*/ 2495 w 3267"/>
                <a:gd name="T5" fmla="*/ 0 h 3217"/>
                <a:gd name="T6" fmla="*/ 0 w 3267"/>
                <a:gd name="T7" fmla="*/ 2152 h 3217"/>
                <a:gd name="T8" fmla="*/ 0 w 3267"/>
                <a:gd name="T9" fmla="*/ 3217 h 3217"/>
                <a:gd name="T10" fmla="*/ 2640 w 3267"/>
                <a:gd name="T11" fmla="*/ 3217 h 3217"/>
              </a:gdLst>
              <a:ahLst/>
              <a:cxnLst>
                <a:cxn ang="0">
                  <a:pos x="T0" y="T1"/>
                </a:cxn>
                <a:cxn ang="0">
                  <a:pos x="T2" y="T3"/>
                </a:cxn>
                <a:cxn ang="0">
                  <a:pos x="T4" y="T5"/>
                </a:cxn>
                <a:cxn ang="0">
                  <a:pos x="T6" y="T7"/>
                </a:cxn>
                <a:cxn ang="0">
                  <a:pos x="T8" y="T9"/>
                </a:cxn>
                <a:cxn ang="0">
                  <a:pos x="T10" y="T11"/>
                </a:cxn>
              </a:cxnLst>
              <a:rect l="0" t="0" r="r" b="b"/>
              <a:pathLst>
                <a:path w="3267" h="3217">
                  <a:moveTo>
                    <a:pt x="2640" y="3217"/>
                  </a:moveTo>
                  <a:lnTo>
                    <a:pt x="3267" y="1609"/>
                  </a:lnTo>
                  <a:lnTo>
                    <a:pt x="2495" y="0"/>
                  </a:lnTo>
                  <a:lnTo>
                    <a:pt x="0" y="2152"/>
                  </a:lnTo>
                  <a:lnTo>
                    <a:pt x="0" y="3217"/>
                  </a:lnTo>
                  <a:lnTo>
                    <a:pt x="2640" y="3217"/>
                  </a:lnTo>
                  <a:close/>
                </a:path>
              </a:pathLst>
            </a:custGeom>
            <a:solidFill>
              <a:sysClr lastClr="FFFFFF" val="window">
                <a:lumMod val="6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47" name="Freeform 325"/>
            <p:cNvSpPr/>
            <p:nvPr/>
          </p:nvSpPr>
          <p:spPr bwMode="auto">
            <a:xfrm>
              <a:off x="1677591" y="4493105"/>
              <a:ext cx="1414463" cy="650396"/>
            </a:xfrm>
            <a:custGeom>
              <a:avLst/>
              <a:gdLst>
                <a:gd name="T0" fmla="*/ 1478 w 4447"/>
                <a:gd name="T1" fmla="*/ 334 h 2046"/>
                <a:gd name="T2" fmla="*/ 0 w 4447"/>
                <a:gd name="T3" fmla="*/ 2046 h 2046"/>
                <a:gd name="T4" fmla="*/ 3122 w 4447"/>
                <a:gd name="T5" fmla="*/ 2046 h 2046"/>
                <a:gd name="T6" fmla="*/ 4447 w 4447"/>
                <a:gd name="T7" fmla="*/ 0 h 2046"/>
                <a:gd name="T8" fmla="*/ 1478 w 4447"/>
                <a:gd name="T9" fmla="*/ 334 h 2046"/>
              </a:gdLst>
              <a:ahLst/>
              <a:cxnLst>
                <a:cxn ang="0">
                  <a:pos x="T0" y="T1"/>
                </a:cxn>
                <a:cxn ang="0">
                  <a:pos x="T2" y="T3"/>
                </a:cxn>
                <a:cxn ang="0">
                  <a:pos x="T4" y="T5"/>
                </a:cxn>
                <a:cxn ang="0">
                  <a:pos x="T6" y="T7"/>
                </a:cxn>
                <a:cxn ang="0">
                  <a:pos x="T8" y="T9"/>
                </a:cxn>
              </a:cxnLst>
              <a:rect l="0" t="0" r="r" b="b"/>
              <a:pathLst>
                <a:path w="4447" h="2046">
                  <a:moveTo>
                    <a:pt x="1478" y="334"/>
                  </a:moveTo>
                  <a:lnTo>
                    <a:pt x="0" y="2046"/>
                  </a:lnTo>
                  <a:lnTo>
                    <a:pt x="3122" y="2046"/>
                  </a:lnTo>
                  <a:lnTo>
                    <a:pt x="4447" y="0"/>
                  </a:lnTo>
                  <a:lnTo>
                    <a:pt x="1478" y="334"/>
                  </a:lnTo>
                  <a:close/>
                </a:path>
              </a:pathLst>
            </a:custGeom>
            <a:solidFill>
              <a:sysClr lastClr="FFFFFF" val="window">
                <a:lumMod val="9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48" name="Freeform 326"/>
            <p:cNvSpPr/>
            <p:nvPr/>
          </p:nvSpPr>
          <p:spPr bwMode="auto">
            <a:xfrm>
              <a:off x="1515666" y="3493047"/>
              <a:ext cx="810815" cy="1650454"/>
            </a:xfrm>
            <a:custGeom>
              <a:avLst/>
              <a:gdLst>
                <a:gd name="T0" fmla="*/ 511 w 2551"/>
                <a:gd name="T1" fmla="*/ 5191 h 5191"/>
                <a:gd name="T2" fmla="*/ 1989 w 2551"/>
                <a:gd name="T3" fmla="*/ 3479 h 5191"/>
                <a:gd name="T4" fmla="*/ 2551 w 2551"/>
                <a:gd name="T5" fmla="*/ 940 h 5191"/>
                <a:gd name="T6" fmla="*/ 0 w 2551"/>
                <a:gd name="T7" fmla="*/ 0 h 5191"/>
                <a:gd name="T8" fmla="*/ 511 w 2551"/>
                <a:gd name="T9" fmla="*/ 5191 h 5191"/>
              </a:gdLst>
              <a:ahLst/>
              <a:cxnLst>
                <a:cxn ang="0">
                  <a:pos x="T0" y="T1"/>
                </a:cxn>
                <a:cxn ang="0">
                  <a:pos x="T2" y="T3"/>
                </a:cxn>
                <a:cxn ang="0">
                  <a:pos x="T4" y="T5"/>
                </a:cxn>
                <a:cxn ang="0">
                  <a:pos x="T6" y="T7"/>
                </a:cxn>
                <a:cxn ang="0">
                  <a:pos x="T8" y="T9"/>
                </a:cxn>
              </a:cxnLst>
              <a:rect l="0" t="0" r="r" b="b"/>
              <a:pathLst>
                <a:path w="2551" h="5191">
                  <a:moveTo>
                    <a:pt x="511" y="5191"/>
                  </a:moveTo>
                  <a:lnTo>
                    <a:pt x="1989" y="3479"/>
                  </a:lnTo>
                  <a:lnTo>
                    <a:pt x="2551" y="940"/>
                  </a:lnTo>
                  <a:lnTo>
                    <a:pt x="0" y="0"/>
                  </a:lnTo>
                  <a:lnTo>
                    <a:pt x="511" y="5191"/>
                  </a:lnTo>
                  <a:close/>
                </a:path>
              </a:pathLst>
            </a:custGeom>
            <a:solidFill>
              <a:sysClr lastClr="FFFFFF" val="window">
                <a:lumMod val="7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49" name="Freeform 327"/>
            <p:cNvSpPr/>
            <p:nvPr/>
          </p:nvSpPr>
          <p:spPr bwMode="auto">
            <a:xfrm>
              <a:off x="792956" y="3493047"/>
              <a:ext cx="884635" cy="1650454"/>
            </a:xfrm>
            <a:custGeom>
              <a:avLst/>
              <a:gdLst>
                <a:gd name="T0" fmla="*/ 0 w 2785"/>
                <a:gd name="T1" fmla="*/ 1974 h 5191"/>
                <a:gd name="T2" fmla="*/ 772 w 2785"/>
                <a:gd name="T3" fmla="*/ 3583 h 5191"/>
                <a:gd name="T4" fmla="*/ 2785 w 2785"/>
                <a:gd name="T5" fmla="*/ 5191 h 5191"/>
                <a:gd name="T6" fmla="*/ 2274 w 2785"/>
                <a:gd name="T7" fmla="*/ 0 h 5191"/>
                <a:gd name="T8" fmla="*/ 0 w 2785"/>
                <a:gd name="T9" fmla="*/ 1974 h 5191"/>
              </a:gdLst>
              <a:ahLst/>
              <a:cxnLst>
                <a:cxn ang="0">
                  <a:pos x="T0" y="T1"/>
                </a:cxn>
                <a:cxn ang="0">
                  <a:pos x="T2" y="T3"/>
                </a:cxn>
                <a:cxn ang="0">
                  <a:pos x="T4" y="T5"/>
                </a:cxn>
                <a:cxn ang="0">
                  <a:pos x="T6" y="T7"/>
                </a:cxn>
                <a:cxn ang="0">
                  <a:pos x="T8" y="T9"/>
                </a:cxn>
              </a:cxnLst>
              <a:rect l="0" t="0" r="r" b="b"/>
              <a:pathLst>
                <a:path w="2785" h="5191">
                  <a:moveTo>
                    <a:pt x="0" y="1974"/>
                  </a:moveTo>
                  <a:lnTo>
                    <a:pt x="772" y="3583"/>
                  </a:lnTo>
                  <a:lnTo>
                    <a:pt x="2785" y="5191"/>
                  </a:lnTo>
                  <a:lnTo>
                    <a:pt x="2274" y="0"/>
                  </a:lnTo>
                  <a:lnTo>
                    <a:pt x="0" y="1974"/>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50" name="Freeform 328"/>
            <p:cNvSpPr/>
            <p:nvPr/>
          </p:nvSpPr>
          <p:spPr bwMode="auto">
            <a:xfrm>
              <a:off x="2326481" y="3266303"/>
              <a:ext cx="1062038" cy="1226802"/>
            </a:xfrm>
            <a:custGeom>
              <a:avLst/>
              <a:gdLst>
                <a:gd name="T0" fmla="*/ 3341 w 3341"/>
                <a:gd name="T1" fmla="*/ 0 h 3860"/>
                <a:gd name="T2" fmla="*/ 0 w 3341"/>
                <a:gd name="T3" fmla="*/ 1655 h 3860"/>
                <a:gd name="T4" fmla="*/ 2407 w 3341"/>
                <a:gd name="T5" fmla="*/ 3860 h 3860"/>
                <a:gd name="T6" fmla="*/ 3341 w 3341"/>
                <a:gd name="T7" fmla="*/ 0 h 3860"/>
              </a:gdLst>
              <a:ahLst/>
              <a:cxnLst>
                <a:cxn ang="0">
                  <a:pos x="T0" y="T1"/>
                </a:cxn>
                <a:cxn ang="0">
                  <a:pos x="T2" y="T3"/>
                </a:cxn>
                <a:cxn ang="0">
                  <a:pos x="T4" y="T5"/>
                </a:cxn>
                <a:cxn ang="0">
                  <a:pos x="T6" y="T7"/>
                </a:cxn>
              </a:cxnLst>
              <a:rect l="0" t="0" r="r" b="b"/>
              <a:pathLst>
                <a:path w="3341" h="3860">
                  <a:moveTo>
                    <a:pt x="3341" y="0"/>
                  </a:moveTo>
                  <a:lnTo>
                    <a:pt x="0" y="1655"/>
                  </a:lnTo>
                  <a:lnTo>
                    <a:pt x="2407" y="3860"/>
                  </a:lnTo>
                  <a:lnTo>
                    <a:pt x="3341" y="0"/>
                  </a:lnTo>
                  <a:close/>
                </a:path>
              </a:pathLst>
            </a:custGeom>
            <a:solidFill>
              <a:srgbClr val="E7E6E6">
                <a:lumMod val="90000"/>
              </a:srgb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51" name="Freeform 329"/>
            <p:cNvSpPr/>
            <p:nvPr/>
          </p:nvSpPr>
          <p:spPr bwMode="auto">
            <a:xfrm>
              <a:off x="2671763" y="4493105"/>
              <a:ext cx="1469231" cy="650396"/>
            </a:xfrm>
            <a:custGeom>
              <a:avLst/>
              <a:gdLst>
                <a:gd name="T0" fmla="*/ 1325 w 4628"/>
                <a:gd name="T1" fmla="*/ 0 h 2046"/>
                <a:gd name="T2" fmla="*/ 0 w 4628"/>
                <a:gd name="T3" fmla="*/ 2046 h 2046"/>
                <a:gd name="T4" fmla="*/ 4628 w 4628"/>
                <a:gd name="T5" fmla="*/ 2046 h 2046"/>
                <a:gd name="T6" fmla="*/ 1325 w 4628"/>
                <a:gd name="T7" fmla="*/ 0 h 2046"/>
              </a:gdLst>
              <a:ahLst/>
              <a:cxnLst>
                <a:cxn ang="0">
                  <a:pos x="T0" y="T1"/>
                </a:cxn>
                <a:cxn ang="0">
                  <a:pos x="T2" y="T3"/>
                </a:cxn>
                <a:cxn ang="0">
                  <a:pos x="T4" y="T5"/>
                </a:cxn>
                <a:cxn ang="0">
                  <a:pos x="T6" y="T7"/>
                </a:cxn>
              </a:cxnLst>
              <a:rect l="0" t="0" r="r" b="b"/>
              <a:pathLst>
                <a:path w="4628" h="2046">
                  <a:moveTo>
                    <a:pt x="1325" y="0"/>
                  </a:moveTo>
                  <a:lnTo>
                    <a:pt x="0" y="2046"/>
                  </a:lnTo>
                  <a:lnTo>
                    <a:pt x="4628" y="2046"/>
                  </a:lnTo>
                  <a:lnTo>
                    <a:pt x="1325" y="0"/>
                  </a:lnTo>
                  <a:close/>
                </a:path>
              </a:pathLst>
            </a:custGeom>
            <a:solidFill>
              <a:sysClr lastClr="FFFFFF" val="window">
                <a:lumMod val="6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52" name="Freeform 330"/>
            <p:cNvSpPr/>
            <p:nvPr/>
          </p:nvSpPr>
          <p:spPr bwMode="auto">
            <a:xfrm>
              <a:off x="4005263" y="4268748"/>
              <a:ext cx="1075135" cy="874753"/>
            </a:xfrm>
            <a:custGeom>
              <a:avLst/>
              <a:gdLst>
                <a:gd name="T0" fmla="*/ 0 w 3384"/>
                <a:gd name="T1" fmla="*/ 0 h 2749"/>
                <a:gd name="T2" fmla="*/ 430 w 3384"/>
                <a:gd name="T3" fmla="*/ 2749 h 2749"/>
                <a:gd name="T4" fmla="*/ 3384 w 3384"/>
                <a:gd name="T5" fmla="*/ 8 h 2749"/>
                <a:gd name="T6" fmla="*/ 0 w 3384"/>
                <a:gd name="T7" fmla="*/ 0 h 2749"/>
              </a:gdLst>
              <a:ahLst/>
              <a:cxnLst>
                <a:cxn ang="0">
                  <a:pos x="T0" y="T1"/>
                </a:cxn>
                <a:cxn ang="0">
                  <a:pos x="T2" y="T3"/>
                </a:cxn>
                <a:cxn ang="0">
                  <a:pos x="T4" y="T5"/>
                </a:cxn>
                <a:cxn ang="0">
                  <a:pos x="T6" y="T7"/>
                </a:cxn>
              </a:cxnLst>
              <a:rect l="0" t="0" r="r" b="b"/>
              <a:pathLst>
                <a:path w="3384" h="2749">
                  <a:moveTo>
                    <a:pt x="0" y="0"/>
                  </a:moveTo>
                  <a:lnTo>
                    <a:pt x="430" y="2749"/>
                  </a:lnTo>
                  <a:lnTo>
                    <a:pt x="3384" y="8"/>
                  </a:lnTo>
                  <a:lnTo>
                    <a:pt x="0" y="0"/>
                  </a:lnTo>
                  <a:close/>
                </a:path>
              </a:pathLst>
            </a:custGeom>
            <a:solidFill>
              <a:sysClr lastClr="FFFFFF" val="window">
                <a:lumMod val="7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53" name="Freeform 331"/>
            <p:cNvSpPr/>
            <p:nvPr/>
          </p:nvSpPr>
          <p:spPr bwMode="auto">
            <a:xfrm>
              <a:off x="3092054" y="4268748"/>
              <a:ext cx="1048940" cy="874753"/>
            </a:xfrm>
            <a:custGeom>
              <a:avLst/>
              <a:gdLst>
                <a:gd name="T0" fmla="*/ 3303 w 3303"/>
                <a:gd name="T1" fmla="*/ 2749 h 2749"/>
                <a:gd name="T2" fmla="*/ 2873 w 3303"/>
                <a:gd name="T3" fmla="*/ 0 h 2749"/>
                <a:gd name="T4" fmla="*/ 0 w 3303"/>
                <a:gd name="T5" fmla="*/ 703 h 2749"/>
                <a:gd name="T6" fmla="*/ 3303 w 3303"/>
                <a:gd name="T7" fmla="*/ 2749 h 2749"/>
              </a:gdLst>
              <a:ahLst/>
              <a:cxnLst>
                <a:cxn ang="0">
                  <a:pos x="T0" y="T1"/>
                </a:cxn>
                <a:cxn ang="0">
                  <a:pos x="T2" y="T3"/>
                </a:cxn>
                <a:cxn ang="0">
                  <a:pos x="T4" y="T5"/>
                </a:cxn>
                <a:cxn ang="0">
                  <a:pos x="T6" y="T7"/>
                </a:cxn>
              </a:cxnLst>
              <a:rect l="0" t="0" r="r" b="b"/>
              <a:pathLst>
                <a:path w="3303" h="2749">
                  <a:moveTo>
                    <a:pt x="3303" y="2749"/>
                  </a:moveTo>
                  <a:lnTo>
                    <a:pt x="2873" y="0"/>
                  </a:lnTo>
                  <a:lnTo>
                    <a:pt x="0" y="703"/>
                  </a:lnTo>
                  <a:lnTo>
                    <a:pt x="3303" y="2749"/>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54" name="Freeform 332"/>
            <p:cNvSpPr/>
            <p:nvPr/>
          </p:nvSpPr>
          <p:spPr bwMode="auto">
            <a:xfrm>
              <a:off x="3388519" y="3266303"/>
              <a:ext cx="1691879" cy="1006025"/>
            </a:xfrm>
            <a:custGeom>
              <a:avLst/>
              <a:gdLst>
                <a:gd name="T0" fmla="*/ 0 w 5323"/>
                <a:gd name="T1" fmla="*/ 0 h 3165"/>
                <a:gd name="T2" fmla="*/ 1939 w 5323"/>
                <a:gd name="T3" fmla="*/ 3157 h 3165"/>
                <a:gd name="T4" fmla="*/ 5323 w 5323"/>
                <a:gd name="T5" fmla="*/ 3165 h 3165"/>
                <a:gd name="T6" fmla="*/ 3266 w 5323"/>
                <a:gd name="T7" fmla="*/ 274 h 3165"/>
                <a:gd name="T8" fmla="*/ 0 w 5323"/>
                <a:gd name="T9" fmla="*/ 0 h 3165"/>
              </a:gdLst>
              <a:ahLst/>
              <a:cxnLst>
                <a:cxn ang="0">
                  <a:pos x="T0" y="T1"/>
                </a:cxn>
                <a:cxn ang="0">
                  <a:pos x="T2" y="T3"/>
                </a:cxn>
                <a:cxn ang="0">
                  <a:pos x="T4" y="T5"/>
                </a:cxn>
                <a:cxn ang="0">
                  <a:pos x="T6" y="T7"/>
                </a:cxn>
                <a:cxn ang="0">
                  <a:pos x="T8" y="T9"/>
                </a:cxn>
              </a:cxnLst>
              <a:rect l="0" t="0" r="r" b="b"/>
              <a:pathLst>
                <a:path w="5323" h="3165">
                  <a:moveTo>
                    <a:pt x="0" y="0"/>
                  </a:moveTo>
                  <a:lnTo>
                    <a:pt x="1939" y="3157"/>
                  </a:lnTo>
                  <a:lnTo>
                    <a:pt x="5323" y="3165"/>
                  </a:lnTo>
                  <a:lnTo>
                    <a:pt x="3266" y="274"/>
                  </a:lnTo>
                  <a:lnTo>
                    <a:pt x="0" y="0"/>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55" name="Freeform 333"/>
            <p:cNvSpPr/>
            <p:nvPr/>
          </p:nvSpPr>
          <p:spPr bwMode="auto">
            <a:xfrm>
              <a:off x="3092054" y="3266303"/>
              <a:ext cx="913209" cy="1226802"/>
            </a:xfrm>
            <a:custGeom>
              <a:avLst/>
              <a:gdLst>
                <a:gd name="T0" fmla="*/ 2873 w 2873"/>
                <a:gd name="T1" fmla="*/ 3157 h 3860"/>
                <a:gd name="T2" fmla="*/ 934 w 2873"/>
                <a:gd name="T3" fmla="*/ 0 h 3860"/>
                <a:gd name="T4" fmla="*/ 0 w 2873"/>
                <a:gd name="T5" fmla="*/ 3860 h 3860"/>
                <a:gd name="T6" fmla="*/ 2873 w 2873"/>
                <a:gd name="T7" fmla="*/ 3157 h 3860"/>
              </a:gdLst>
              <a:ahLst/>
              <a:cxnLst>
                <a:cxn ang="0">
                  <a:pos x="T0" y="T1"/>
                </a:cxn>
                <a:cxn ang="0">
                  <a:pos x="T2" y="T3"/>
                </a:cxn>
                <a:cxn ang="0">
                  <a:pos x="T4" y="T5"/>
                </a:cxn>
                <a:cxn ang="0">
                  <a:pos x="T6" y="T7"/>
                </a:cxn>
              </a:cxnLst>
              <a:rect l="0" t="0" r="r" b="b"/>
              <a:pathLst>
                <a:path w="2873" h="3860">
                  <a:moveTo>
                    <a:pt x="2873" y="3157"/>
                  </a:moveTo>
                  <a:lnTo>
                    <a:pt x="934" y="0"/>
                  </a:lnTo>
                  <a:lnTo>
                    <a:pt x="0" y="3860"/>
                  </a:lnTo>
                  <a:lnTo>
                    <a:pt x="2873" y="3157"/>
                  </a:lnTo>
                  <a:close/>
                </a:path>
              </a:pathLst>
            </a:custGeom>
            <a:solidFill>
              <a:sysClr lastClr="FFFFFF" val="window">
                <a:lumMod val="7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56" name="Freeform 334"/>
            <p:cNvSpPr/>
            <p:nvPr/>
          </p:nvSpPr>
          <p:spPr bwMode="auto">
            <a:xfrm>
              <a:off x="2149079" y="3792586"/>
              <a:ext cx="942975" cy="805537"/>
            </a:xfrm>
            <a:custGeom>
              <a:avLst/>
              <a:gdLst>
                <a:gd name="T0" fmla="*/ 2969 w 2969"/>
                <a:gd name="T1" fmla="*/ 2205 h 2539"/>
                <a:gd name="T2" fmla="*/ 562 w 2969"/>
                <a:gd name="T3" fmla="*/ 0 h 2539"/>
                <a:gd name="T4" fmla="*/ 0 w 2969"/>
                <a:gd name="T5" fmla="*/ 2539 h 2539"/>
                <a:gd name="T6" fmla="*/ 2969 w 2969"/>
                <a:gd name="T7" fmla="*/ 2205 h 2539"/>
              </a:gdLst>
              <a:ahLst/>
              <a:cxnLst>
                <a:cxn ang="0">
                  <a:pos x="T0" y="T1"/>
                </a:cxn>
                <a:cxn ang="0">
                  <a:pos x="T2" y="T3"/>
                </a:cxn>
                <a:cxn ang="0">
                  <a:pos x="T4" y="T5"/>
                </a:cxn>
                <a:cxn ang="0">
                  <a:pos x="T6" y="T7"/>
                </a:cxn>
              </a:cxnLst>
              <a:rect l="0" t="0" r="r" b="b"/>
              <a:pathLst>
                <a:path w="2969" h="2539">
                  <a:moveTo>
                    <a:pt x="2969" y="2205"/>
                  </a:moveTo>
                  <a:lnTo>
                    <a:pt x="562" y="0"/>
                  </a:lnTo>
                  <a:lnTo>
                    <a:pt x="0" y="2539"/>
                  </a:lnTo>
                  <a:lnTo>
                    <a:pt x="2969" y="2205"/>
                  </a:lnTo>
                  <a:close/>
                </a:path>
              </a:pathLst>
            </a:custGeom>
            <a:solidFill>
              <a:sysClr lastClr="FFFFFF" val="window">
                <a:lumMod val="8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57" name="Freeform 335"/>
            <p:cNvSpPr/>
            <p:nvPr/>
          </p:nvSpPr>
          <p:spPr bwMode="auto">
            <a:xfrm>
              <a:off x="2051447" y="2044274"/>
              <a:ext cx="1390650" cy="1222029"/>
            </a:xfrm>
            <a:custGeom>
              <a:avLst/>
              <a:gdLst>
                <a:gd name="T0" fmla="*/ 0 w 4374"/>
                <a:gd name="T1" fmla="*/ 1921 h 3842"/>
                <a:gd name="T2" fmla="*/ 4205 w 4374"/>
                <a:gd name="T3" fmla="*/ 3842 h 3842"/>
                <a:gd name="T4" fmla="*/ 4374 w 4374"/>
                <a:gd name="T5" fmla="*/ 0 h 3842"/>
                <a:gd name="T6" fmla="*/ 0 w 4374"/>
                <a:gd name="T7" fmla="*/ 1921 h 3842"/>
              </a:gdLst>
              <a:ahLst/>
              <a:cxnLst>
                <a:cxn ang="0">
                  <a:pos x="T0" y="T1"/>
                </a:cxn>
                <a:cxn ang="0">
                  <a:pos x="T2" y="T3"/>
                </a:cxn>
                <a:cxn ang="0">
                  <a:pos x="T4" y="T5"/>
                </a:cxn>
                <a:cxn ang="0">
                  <a:pos x="T6" y="T7"/>
                </a:cxn>
              </a:cxnLst>
              <a:rect l="0" t="0" r="r" b="b"/>
              <a:pathLst>
                <a:path w="4374" h="3842">
                  <a:moveTo>
                    <a:pt x="0" y="1921"/>
                  </a:moveTo>
                  <a:lnTo>
                    <a:pt x="4205" y="3842"/>
                  </a:lnTo>
                  <a:lnTo>
                    <a:pt x="4374" y="0"/>
                  </a:lnTo>
                  <a:lnTo>
                    <a:pt x="0" y="1921"/>
                  </a:lnTo>
                  <a:close/>
                </a:path>
              </a:pathLst>
            </a:custGeom>
            <a:solidFill>
              <a:sysClr lastClr="FFFFFF" val="window">
                <a:lumMod val="7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58" name="Freeform 336"/>
            <p:cNvSpPr/>
            <p:nvPr/>
          </p:nvSpPr>
          <p:spPr bwMode="auto">
            <a:xfrm>
              <a:off x="4399360" y="2686317"/>
              <a:ext cx="1696640" cy="665910"/>
            </a:xfrm>
            <a:custGeom>
              <a:avLst/>
              <a:gdLst>
                <a:gd name="T0" fmla="*/ 0 w 5342"/>
                <a:gd name="T1" fmla="*/ 0 h 2097"/>
                <a:gd name="T2" fmla="*/ 88 w 5342"/>
                <a:gd name="T3" fmla="*/ 2097 h 2097"/>
                <a:gd name="T4" fmla="*/ 5342 w 5342"/>
                <a:gd name="T5" fmla="*/ 1606 h 2097"/>
                <a:gd name="T6" fmla="*/ 0 w 5342"/>
                <a:gd name="T7" fmla="*/ 0 h 2097"/>
              </a:gdLst>
              <a:ahLst/>
              <a:cxnLst>
                <a:cxn ang="0">
                  <a:pos x="T0" y="T1"/>
                </a:cxn>
                <a:cxn ang="0">
                  <a:pos x="T2" y="T3"/>
                </a:cxn>
                <a:cxn ang="0">
                  <a:pos x="T4" y="T5"/>
                </a:cxn>
                <a:cxn ang="0">
                  <a:pos x="T6" y="T7"/>
                </a:cxn>
              </a:cxnLst>
              <a:rect l="0" t="0" r="r" b="b"/>
              <a:pathLst>
                <a:path w="5342" h="2097">
                  <a:moveTo>
                    <a:pt x="0" y="0"/>
                  </a:moveTo>
                  <a:lnTo>
                    <a:pt x="88" y="2097"/>
                  </a:lnTo>
                  <a:lnTo>
                    <a:pt x="5342" y="1606"/>
                  </a:lnTo>
                  <a:lnTo>
                    <a:pt x="0" y="0"/>
                  </a:lnTo>
                  <a:close/>
                </a:path>
              </a:pathLst>
            </a:custGeom>
            <a:solidFill>
              <a:sysClr lastClr="FFFFFF" val="window">
                <a:lumMod val="7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59" name="Freeform 337"/>
            <p:cNvSpPr/>
            <p:nvPr/>
          </p:nvSpPr>
          <p:spPr bwMode="auto">
            <a:xfrm>
              <a:off x="1515666" y="2656482"/>
              <a:ext cx="810815" cy="1136105"/>
            </a:xfrm>
            <a:custGeom>
              <a:avLst/>
              <a:gdLst>
                <a:gd name="T0" fmla="*/ 2551 w 2551"/>
                <a:gd name="T1" fmla="*/ 3575 h 3575"/>
                <a:gd name="T2" fmla="*/ 1687 w 2551"/>
                <a:gd name="T3" fmla="*/ 0 h 3575"/>
                <a:gd name="T4" fmla="*/ 0 w 2551"/>
                <a:gd name="T5" fmla="*/ 2635 h 3575"/>
                <a:gd name="T6" fmla="*/ 2551 w 2551"/>
                <a:gd name="T7" fmla="*/ 3575 h 3575"/>
              </a:gdLst>
              <a:ahLst/>
              <a:cxnLst>
                <a:cxn ang="0">
                  <a:pos x="T0" y="T1"/>
                </a:cxn>
                <a:cxn ang="0">
                  <a:pos x="T2" y="T3"/>
                </a:cxn>
                <a:cxn ang="0">
                  <a:pos x="T4" y="T5"/>
                </a:cxn>
                <a:cxn ang="0">
                  <a:pos x="T6" y="T7"/>
                </a:cxn>
              </a:cxnLst>
              <a:rect l="0" t="0" r="r" b="b"/>
              <a:pathLst>
                <a:path w="2551" h="3575">
                  <a:moveTo>
                    <a:pt x="2551" y="3575"/>
                  </a:moveTo>
                  <a:lnTo>
                    <a:pt x="1687" y="0"/>
                  </a:lnTo>
                  <a:lnTo>
                    <a:pt x="0" y="2635"/>
                  </a:lnTo>
                  <a:lnTo>
                    <a:pt x="2551" y="3575"/>
                  </a:lnTo>
                  <a:close/>
                </a:path>
              </a:pathLst>
            </a:custGeom>
            <a:solidFill>
              <a:sysClr lastClr="FFFFFF" val="window">
                <a:lumMod val="95000"/>
              </a:sysClr>
            </a:solidFill>
            <a:ln w="9525">
              <a:noFill/>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60" name="Freeform 385"/>
            <p:cNvSpPr/>
            <p:nvPr/>
          </p:nvSpPr>
          <p:spPr bwMode="auto">
            <a:xfrm>
              <a:off x="8440341" y="4349899"/>
              <a:ext cx="700088" cy="793602"/>
            </a:xfrm>
            <a:custGeom>
              <a:avLst/>
              <a:gdLst>
                <a:gd name="T0" fmla="*/ 0 w 2203"/>
                <a:gd name="T1" fmla="*/ 2495 h 2495"/>
                <a:gd name="T2" fmla="*/ 2203 w 2203"/>
                <a:gd name="T3" fmla="*/ 2495 h 2495"/>
                <a:gd name="T4" fmla="*/ 2203 w 2203"/>
                <a:gd name="T5" fmla="*/ 0 h 2495"/>
              </a:gdLst>
              <a:ahLst/>
              <a:cxnLst>
                <a:cxn ang="0">
                  <a:pos x="T0" y="T1"/>
                </a:cxn>
                <a:cxn ang="0">
                  <a:pos x="T2" y="T3"/>
                </a:cxn>
                <a:cxn ang="0">
                  <a:pos x="T4" y="T5"/>
                </a:cxn>
              </a:cxnLst>
              <a:rect l="0" t="0" r="r" b="b"/>
              <a:pathLst>
                <a:path w="2203" h="2495">
                  <a:moveTo>
                    <a:pt x="0" y="2495"/>
                  </a:moveTo>
                  <a:lnTo>
                    <a:pt x="2203" y="2495"/>
                  </a:lnTo>
                  <a:lnTo>
                    <a:pt x="2203" y="0"/>
                  </a:lnTo>
                </a:path>
              </a:pathLst>
            </a:custGeom>
            <a:noFill/>
            <a:ln w="6350">
              <a:noFill/>
              <a:prstDash val="solid"/>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61" name="Freeform 413"/>
            <p:cNvSpPr/>
            <p:nvPr/>
          </p:nvSpPr>
          <p:spPr bwMode="auto">
            <a:xfrm>
              <a:off x="2050256" y="985739"/>
              <a:ext cx="1037035" cy="655170"/>
            </a:xfrm>
            <a:custGeom>
              <a:avLst/>
              <a:gdLst>
                <a:gd name="T0" fmla="*/ 3267 w 3267"/>
                <a:gd name="T1" fmla="*/ 0 h 2060"/>
                <a:gd name="T2" fmla="*/ 1565 w 3267"/>
                <a:gd name="T3" fmla="*/ 735 h 2060"/>
                <a:gd name="T4" fmla="*/ 0 w 3267"/>
                <a:gd name="T5" fmla="*/ 2060 h 2060"/>
              </a:gdLst>
              <a:ahLst/>
              <a:cxnLst>
                <a:cxn ang="0">
                  <a:pos x="T0" y="T1"/>
                </a:cxn>
                <a:cxn ang="0">
                  <a:pos x="T2" y="T3"/>
                </a:cxn>
                <a:cxn ang="0">
                  <a:pos x="T4" y="T5"/>
                </a:cxn>
              </a:cxnLst>
              <a:rect l="0" t="0" r="r" b="b"/>
              <a:pathLst>
                <a:path w="3267" h="2060">
                  <a:moveTo>
                    <a:pt x="3267" y="0"/>
                  </a:moveTo>
                  <a:lnTo>
                    <a:pt x="1565" y="735"/>
                  </a:lnTo>
                  <a:lnTo>
                    <a:pt x="0" y="2060"/>
                  </a:lnTo>
                </a:path>
              </a:pathLst>
            </a:custGeom>
            <a:noFill/>
            <a:ln w="6350">
              <a:noFill/>
              <a:prstDash val="solid"/>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62" name="Freeform 425"/>
            <p:cNvSpPr/>
            <p:nvPr/>
          </p:nvSpPr>
          <p:spPr bwMode="auto">
            <a:xfrm>
              <a:off x="0" y="1"/>
              <a:ext cx="350044" cy="650397"/>
            </a:xfrm>
            <a:custGeom>
              <a:avLst/>
              <a:gdLst>
                <a:gd name="T0" fmla="*/ 1101 w 1101"/>
                <a:gd name="T1" fmla="*/ 0 h 2045"/>
                <a:gd name="T2" fmla="*/ 0 w 1101"/>
                <a:gd name="T3" fmla="*/ 0 h 2045"/>
                <a:gd name="T4" fmla="*/ 0 w 1101"/>
                <a:gd name="T5" fmla="*/ 2045 h 2045"/>
              </a:gdLst>
              <a:ahLst/>
              <a:cxnLst>
                <a:cxn ang="0">
                  <a:pos x="T0" y="T1"/>
                </a:cxn>
                <a:cxn ang="0">
                  <a:pos x="T2" y="T3"/>
                </a:cxn>
                <a:cxn ang="0">
                  <a:pos x="T4" y="T5"/>
                </a:cxn>
              </a:cxnLst>
              <a:rect l="0" t="0" r="r" b="b"/>
              <a:pathLst>
                <a:path w="1101" h="2045">
                  <a:moveTo>
                    <a:pt x="1101" y="0"/>
                  </a:moveTo>
                  <a:lnTo>
                    <a:pt x="0" y="0"/>
                  </a:lnTo>
                  <a:lnTo>
                    <a:pt x="0" y="2045"/>
                  </a:lnTo>
                </a:path>
              </a:pathLst>
            </a:custGeom>
            <a:noFill/>
            <a:ln w="6350">
              <a:noFill/>
              <a:prstDash val="solid"/>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sp>
          <p:nvSpPr>
            <p:cNvPr id="1048663" name="Freeform 450"/>
            <p:cNvSpPr/>
            <p:nvPr/>
          </p:nvSpPr>
          <p:spPr bwMode="auto">
            <a:xfrm>
              <a:off x="0" y="4804579"/>
              <a:ext cx="839391" cy="338922"/>
            </a:xfrm>
            <a:custGeom>
              <a:avLst/>
              <a:gdLst>
                <a:gd name="T0" fmla="*/ 0 w 2640"/>
                <a:gd name="T1" fmla="*/ 0 h 1065"/>
                <a:gd name="T2" fmla="*/ 0 w 2640"/>
                <a:gd name="T3" fmla="*/ 1065 h 1065"/>
                <a:gd name="T4" fmla="*/ 2640 w 2640"/>
                <a:gd name="T5" fmla="*/ 1065 h 1065"/>
              </a:gdLst>
              <a:ahLst/>
              <a:cxnLst>
                <a:cxn ang="0">
                  <a:pos x="T0" y="T1"/>
                </a:cxn>
                <a:cxn ang="0">
                  <a:pos x="T2" y="T3"/>
                </a:cxn>
                <a:cxn ang="0">
                  <a:pos x="T4" y="T5"/>
                </a:cxn>
              </a:cxnLst>
              <a:rect l="0" t="0" r="r" b="b"/>
              <a:pathLst>
                <a:path w="2640" h="1065">
                  <a:moveTo>
                    <a:pt x="0" y="0"/>
                  </a:moveTo>
                  <a:lnTo>
                    <a:pt x="0" y="1065"/>
                  </a:lnTo>
                  <a:lnTo>
                    <a:pt x="2640" y="1065"/>
                  </a:lnTo>
                </a:path>
              </a:pathLst>
            </a:custGeom>
            <a:noFill/>
            <a:ln w="6350">
              <a:noFill/>
              <a:prstDash val="solid"/>
              <a:round/>
            </a:ln>
          </p:spPr>
          <p:txBody>
            <a:bodyPr/>
            <a:p>
              <a:pPr defTabSz="514350" fontAlgn="auto">
                <a:spcBef>
                  <a:spcPts val="0"/>
                </a:spcBef>
                <a:spcAft>
                  <a:spcPts val="0"/>
                </a:spcAft>
              </a:pPr>
              <a:endParaRPr altLang="en-US" sz="1015" kern="0" lang="zh-CN">
                <a:solidFill>
                  <a:prstClr val="black"/>
                </a:solidFill>
                <a:latin typeface="+mn-lt"/>
                <a:ea typeface="+mn-ea"/>
              </a:endParaRPr>
            </a:p>
          </p:txBody>
        </p:sp>
      </p:grpSp>
      <p:sp>
        <p:nvSpPr>
          <p:cNvPr id="1048664" name="矩形 96"/>
          <p:cNvSpPr/>
          <p:nvPr userDrawn="1"/>
        </p:nvSpPr>
        <p:spPr>
          <a:xfrm>
            <a:off x="0" y="-11906"/>
            <a:ext cx="9145190" cy="5143500"/>
          </a:xfrm>
          <a:prstGeom prst="rect"/>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pPr>
            <a:endParaRPr altLang="en-US" sz="1015"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Click="0"/>
  <p:txStyles>
    <p:titleStyle>
      <a:lvl1pPr algn="l" defTabSz="685800" eaLnBrk="1" hangingPunct="1" latinLnBrk="0" rtl="0">
        <a:lnSpc>
          <a:spcPct val="90000"/>
        </a:lnSpc>
        <a:spcBef>
          <a:spcPct val="0"/>
        </a:spcBef>
        <a:buNone/>
        <a:defRPr sz="3300" kern="1200">
          <a:solidFill>
            <a:schemeClr val="tx1"/>
          </a:solidFill>
          <a:latin typeface="+mj-lt"/>
          <a:ea typeface="+mj-ea"/>
          <a:cs typeface="+mj-cs"/>
        </a:defRPr>
      </a:lvl1pPr>
    </p:titleStyle>
    <p:bodyStyle>
      <a:lvl1pPr algn="l" defTabSz="685800" eaLnBrk="1" hangingPunct="1" indent="-171450" latinLnBrk="0" marL="171450" rtl="0">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algn="l" defTabSz="685800" eaLnBrk="1" hangingPunct="1" indent="-171450" latinLnBrk="0" marL="514350" rtl="0">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algn="l" defTabSz="685800" eaLnBrk="1" hangingPunct="1" indent="-171450" latinLnBrk="0" marL="857250" rtl="0">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algn="l" defTabSz="685800" eaLnBrk="1" hangingPunct="1" indent="-171450" latinLnBrk="0" marL="1200150" rtl="0">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algn="l" defTabSz="685800" eaLnBrk="1" hangingPunct="1" indent="-171450" latinLnBrk="0" marL="1543050" rtl="0">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algn="l" defTabSz="685800" eaLnBrk="1" hangingPunct="1" indent="-171450" latinLnBrk="0" marL="1885950" rtl="0">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algn="l" defTabSz="685800" eaLnBrk="1" hangingPunct="1" indent="-171450" latinLnBrk="0" marL="2228850" rtl="0">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algn="l" defTabSz="685800" eaLnBrk="1" hangingPunct="1" indent="-171450" latinLnBrk="0" marL="2571750" rtl="0">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algn="l" defTabSz="685800" eaLnBrk="1" hangingPunct="1" indent="-171450" latinLnBrk="0" marL="2914650" rtl="0">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algn="l" defTabSz="685800" eaLnBrk="1" hangingPunct="1" latinLnBrk="0" marL="0" rtl="0">
        <a:defRPr sz="1350" kern="1200">
          <a:solidFill>
            <a:schemeClr val="tx1"/>
          </a:solidFill>
          <a:latin typeface="+mn-lt"/>
          <a:ea typeface="+mn-ea"/>
          <a:cs typeface="+mn-cs"/>
        </a:defRPr>
      </a:lvl1pPr>
      <a:lvl2pPr algn="l" defTabSz="685800" eaLnBrk="1" hangingPunct="1" latinLnBrk="0" marL="342900" rtl="0">
        <a:defRPr sz="1350" kern="1200">
          <a:solidFill>
            <a:schemeClr val="tx1"/>
          </a:solidFill>
          <a:latin typeface="+mn-lt"/>
          <a:ea typeface="+mn-ea"/>
          <a:cs typeface="+mn-cs"/>
        </a:defRPr>
      </a:lvl2pPr>
      <a:lvl3pPr algn="l" defTabSz="685800" eaLnBrk="1" hangingPunct="1" latinLnBrk="0" marL="685800" rtl="0">
        <a:defRPr sz="1350" kern="1200">
          <a:solidFill>
            <a:schemeClr val="tx1"/>
          </a:solidFill>
          <a:latin typeface="+mn-lt"/>
          <a:ea typeface="+mn-ea"/>
          <a:cs typeface="+mn-cs"/>
        </a:defRPr>
      </a:lvl3pPr>
      <a:lvl4pPr algn="l" defTabSz="685800" eaLnBrk="1" hangingPunct="1" latinLnBrk="0" marL="1028700" rtl="0">
        <a:defRPr sz="1350" kern="1200">
          <a:solidFill>
            <a:schemeClr val="tx1"/>
          </a:solidFill>
          <a:latin typeface="+mn-lt"/>
          <a:ea typeface="+mn-ea"/>
          <a:cs typeface="+mn-cs"/>
        </a:defRPr>
      </a:lvl4pPr>
      <a:lvl5pPr algn="l" defTabSz="685800" eaLnBrk="1" hangingPunct="1" latinLnBrk="0" marL="1371600" rtl="0">
        <a:defRPr sz="1350" kern="1200">
          <a:solidFill>
            <a:schemeClr val="tx1"/>
          </a:solidFill>
          <a:latin typeface="+mn-lt"/>
          <a:ea typeface="+mn-ea"/>
          <a:cs typeface="+mn-cs"/>
        </a:defRPr>
      </a:lvl5pPr>
      <a:lvl6pPr algn="l" defTabSz="685800" eaLnBrk="1" hangingPunct="1" latinLnBrk="0" marL="1714500" rtl="0">
        <a:defRPr sz="1350" kern="1200">
          <a:solidFill>
            <a:schemeClr val="tx1"/>
          </a:solidFill>
          <a:latin typeface="+mn-lt"/>
          <a:ea typeface="+mn-ea"/>
          <a:cs typeface="+mn-cs"/>
        </a:defRPr>
      </a:lvl6pPr>
      <a:lvl7pPr algn="l" defTabSz="685800" eaLnBrk="1" hangingPunct="1" latinLnBrk="0" marL="2057400" rtl="0">
        <a:defRPr sz="1350" kern="1200">
          <a:solidFill>
            <a:schemeClr val="tx1"/>
          </a:solidFill>
          <a:latin typeface="+mn-lt"/>
          <a:ea typeface="+mn-ea"/>
          <a:cs typeface="+mn-cs"/>
        </a:defRPr>
      </a:lvl7pPr>
      <a:lvl8pPr algn="l" defTabSz="685800" eaLnBrk="1" hangingPunct="1" latinLnBrk="0" marL="2400300" rtl="0">
        <a:defRPr sz="1350" kern="1200">
          <a:solidFill>
            <a:schemeClr val="tx1"/>
          </a:solidFill>
          <a:latin typeface="+mn-lt"/>
          <a:ea typeface="+mn-ea"/>
          <a:cs typeface="+mn-cs"/>
        </a:defRPr>
      </a:lvl8pPr>
      <a:lvl9pPr algn="l" defTabSz="685800" eaLnBrk="1" hangingPunct="1" latinLnBrk="0" marL="2743200" rtl="0">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emf"/><Relationship Id="rId3" Type="http://schemas.openxmlformats.org/officeDocument/2006/relationships/image" Target="../media/image3.emf"/><Relationship Id="rId4" Type="http://schemas.openxmlformats.org/officeDocument/2006/relationships/image" Target="../media/image4.jpe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image" Target="../media/image5.emf"/><Relationship Id="rId2" Type="http://schemas.openxmlformats.org/officeDocument/2006/relationships/image" Target="../media/image6.jpeg"/><Relationship Id="rId3"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jpeg"/><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image" Target="../media/image11.jpeg"/><Relationship Id="rId6"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1.jpeg"/><Relationship Id="rId3"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1.jpeg"/><Relationship Id="rId3"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4.png"/><Relationship Id="rId3" Type="http://schemas.openxmlformats.org/officeDocument/2006/relationships/image" Target="../media/image15.png"/><Relationship Id="rId4" Type="http://schemas.openxmlformats.org/officeDocument/2006/relationships/image" Target="../media/image11.jpe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8.jpeg"/><Relationship Id="rId8" Type="http://schemas.openxmlformats.org/officeDocument/2006/relationships/image" Target="../media/image19.jpeg"/><Relationship Id="rId9" Type="http://schemas.openxmlformats.org/officeDocument/2006/relationships/image" Target="../media/image20.jpeg"/><Relationship Id="rId10" Type="http://schemas.openxmlformats.org/officeDocument/2006/relationships/slideLayout" Target="../slideLayouts/slideLayout2.xml"/><Relationship Id="rId11"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jpeg"/><Relationship Id="rId3" Type="http://schemas.openxmlformats.org/officeDocument/2006/relationships/image" Target="../media/image23.jpeg"/><Relationship Id="rId4" Type="http://schemas.openxmlformats.org/officeDocument/2006/relationships/image" Target="../media/image24.jpeg"/><Relationship Id="rId5" Type="http://schemas.openxmlformats.org/officeDocument/2006/relationships/image" Target="../media/image25.jpeg"/><Relationship Id="rId6" Type="http://schemas.openxmlformats.org/officeDocument/2006/relationships/image" Target="../media/image11.jpeg"/><Relationship Id="rId7" Type="http://schemas.openxmlformats.org/officeDocument/2006/relationships/slideLayout" Target="../slideLayouts/slideLayout2.xml"/><Relationship Id="rId8"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image" Target="../media/image5.emf"/><Relationship Id="rId2" Type="http://schemas.openxmlformats.org/officeDocument/2006/relationships/image" Target="../media/image6.jpeg"/><Relationship Id="rId3"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image" Target="../media/image26.jpeg"/><Relationship Id="rId2" Type="http://schemas.openxmlformats.org/officeDocument/2006/relationships/image" Target="../media/image11.jpeg"/><Relationship Id="rId3" Type="http://schemas.openxmlformats.org/officeDocument/2006/relationships/image" Target="../media/image27.jpeg"/><Relationship Id="rId4" Type="http://schemas.openxmlformats.org/officeDocument/2006/relationships/image" Target="../media/image28.png"/><Relationship Id="rId5" Type="http://schemas.openxmlformats.org/officeDocument/2006/relationships/image" Target="../media/image29.jpeg"/><Relationship Id="rId6" Type="http://schemas.openxmlformats.org/officeDocument/2006/relationships/image" Target="../media/image30.jpeg"/><Relationship Id="rId7"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11.jpeg"/><Relationship Id="rId3"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image" Target="../media/image32.jpeg"/><Relationship Id="rId2" Type="http://schemas.openxmlformats.org/officeDocument/2006/relationships/image" Target="../media/image33.jpeg"/><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jpeg"/><Relationship Id="rId6" Type="http://schemas.openxmlformats.org/officeDocument/2006/relationships/image" Target="../media/image37.jpeg"/><Relationship Id="rId7" Type="http://schemas.openxmlformats.org/officeDocument/2006/relationships/image" Target="../media/image38.jpeg"/><Relationship Id="rId8" Type="http://schemas.openxmlformats.org/officeDocument/2006/relationships/image" Target="../media/image39.jpeg"/><Relationship Id="rId9" Type="http://schemas.openxmlformats.org/officeDocument/2006/relationships/image" Target="../media/image40.png"/><Relationship Id="rId10" Type="http://schemas.openxmlformats.org/officeDocument/2006/relationships/image" Target="../media/image41.jpeg"/><Relationship Id="rId11" Type="http://schemas.openxmlformats.org/officeDocument/2006/relationships/image" Target="../media/image11.jpeg"/><Relationship Id="rId12" Type="http://schemas.openxmlformats.org/officeDocument/2006/relationships/slideLayout" Target="../slideLayouts/slideLayout2.xml"/><Relationship Id="rId13" Type="http://schemas.openxmlformats.org/officeDocument/2006/relationships/notesSlide" Target="../notesSlides/notesSlide6.xml"/></Relationships>
</file>

<file path=ppt/slides/_rels/slide15.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43.jpeg"/><Relationship Id="rId3" Type="http://schemas.openxmlformats.org/officeDocument/2006/relationships/image" Target="../media/image44.png"/><Relationship Id="rId4" Type="http://schemas.openxmlformats.org/officeDocument/2006/relationships/image" Target="../media/image45.jpeg"/><Relationship Id="rId5" Type="http://schemas.openxmlformats.org/officeDocument/2006/relationships/image" Target="../media/image46.png"/><Relationship Id="rId6" Type="http://schemas.openxmlformats.org/officeDocument/2006/relationships/image" Target="../media/image47.png"/><Relationship Id="rId7" Type="http://schemas.openxmlformats.org/officeDocument/2006/relationships/image" Target="../media/image48.png"/><Relationship Id="rId8" Type="http://schemas.openxmlformats.org/officeDocument/2006/relationships/image" Target="../media/image49.png"/><Relationship Id="rId9" Type="http://schemas.openxmlformats.org/officeDocument/2006/relationships/image" Target="../media/image11.jpeg"/><Relationship Id="rId10"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image" Target="../media/image50.jpeg"/><Relationship Id="rId2" Type="http://schemas.openxmlformats.org/officeDocument/2006/relationships/image" Target="../media/image51.jpeg"/><Relationship Id="rId3" Type="http://schemas.openxmlformats.org/officeDocument/2006/relationships/image" Target="../media/image52.pn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55.png"/><Relationship Id="rId7" Type="http://schemas.openxmlformats.org/officeDocument/2006/relationships/image" Target="../media/image56.jpeg"/><Relationship Id="rId8" Type="http://schemas.openxmlformats.org/officeDocument/2006/relationships/image" Target="../media/image57.png"/><Relationship Id="rId9" Type="http://schemas.openxmlformats.org/officeDocument/2006/relationships/image" Target="../media/image11.jpeg"/><Relationship Id="rId10" Type="http://schemas.openxmlformats.org/officeDocument/2006/relationships/slideLayout" Target="../slideLayouts/slideLayout2.xml"/><Relationship Id="rId11" Type="http://schemas.openxmlformats.org/officeDocument/2006/relationships/notesSlide" Target="../notesSlides/notesSlide7.xml"/></Relationships>
</file>

<file path=ppt/slides/_rels/slide17.xml.rels><?xml version="1.0" encoding="UTF-8" standalone="yes"?>
<Relationships xmlns="http://schemas.openxmlformats.org/package/2006/relationships"><Relationship Id="rId1" Type="http://schemas.openxmlformats.org/officeDocument/2006/relationships/image" Target="../media/image58.jpeg"/><Relationship Id="rId2" Type="http://schemas.openxmlformats.org/officeDocument/2006/relationships/image" Target="../media/image59.png"/><Relationship Id="rId3" Type="http://schemas.openxmlformats.org/officeDocument/2006/relationships/image" Target="../media/image60.png"/><Relationship Id="rId4" Type="http://schemas.openxmlformats.org/officeDocument/2006/relationships/image" Target="../media/image61.png"/><Relationship Id="rId5" Type="http://schemas.openxmlformats.org/officeDocument/2006/relationships/image" Target="../media/image62.png"/><Relationship Id="rId6" Type="http://schemas.openxmlformats.org/officeDocument/2006/relationships/image" Target="../media/image63.png"/><Relationship Id="rId7" Type="http://schemas.openxmlformats.org/officeDocument/2006/relationships/image" Target="../media/image64.png"/><Relationship Id="rId8" Type="http://schemas.openxmlformats.org/officeDocument/2006/relationships/image" Target="../media/image65.jpeg"/><Relationship Id="rId9" Type="http://schemas.openxmlformats.org/officeDocument/2006/relationships/image" Target="../media/image11.jpeg"/><Relationship Id="rId10" Type="http://schemas.openxmlformats.org/officeDocument/2006/relationships/slideLayout" Target="../slideLayouts/slideLayout2.xml"/><Relationship Id="rId11" Type="http://schemas.openxmlformats.org/officeDocument/2006/relationships/notesSlide" Target="../notesSlides/notesSlide8.xml"/></Relationships>
</file>

<file path=ppt/slides/_rels/slide18.xml.rels><?xml version="1.0" encoding="UTF-8" standalone="yes"?>
<Relationships xmlns="http://schemas.openxmlformats.org/package/2006/relationships"><Relationship Id="rId1" Type="http://schemas.openxmlformats.org/officeDocument/2006/relationships/image" Target="../media/image5.emf"/><Relationship Id="rId2" Type="http://schemas.openxmlformats.org/officeDocument/2006/relationships/image" Target="../media/image6.jpeg"/><Relationship Id="rId3"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image" Target="../media/image66.png"/><Relationship Id="rId2" Type="http://schemas.openxmlformats.org/officeDocument/2006/relationships/image" Target="../media/image67.png"/><Relationship Id="rId3" Type="http://schemas.openxmlformats.org/officeDocument/2006/relationships/image" Target="../media/image68.png"/><Relationship Id="rId4" Type="http://schemas.openxmlformats.org/officeDocument/2006/relationships/image" Target="../media/image11.jpeg"/><Relationship Id="rId5" Type="http://schemas.openxmlformats.org/officeDocument/2006/relationships/slideLayout" Target="../slideLayouts/slideLayout2.xml"/><Relationship Id="rId6" Type="http://schemas.openxmlformats.org/officeDocument/2006/relationships/notesSlide" Target="../notesSlides/notesSlide9.xml"/></Relationships>
</file>

<file path=ppt/slides/_rels/slide20.xml.rels><?xml version="1.0" encoding="UTF-8" standalone="yes"?>
<Relationships xmlns="http://schemas.openxmlformats.org/package/2006/relationships"><Relationship Id="rId1" Type="http://schemas.openxmlformats.org/officeDocument/2006/relationships/image" Target="../media/image69.png"/><Relationship Id="rId2" Type="http://schemas.openxmlformats.org/officeDocument/2006/relationships/image" Target="../media/image70.png"/><Relationship Id="rId3" Type="http://schemas.openxmlformats.org/officeDocument/2006/relationships/image" Target="../media/image11.jpeg"/><Relationship Id="rId4" Type="http://schemas.openxmlformats.org/officeDocument/2006/relationships/image" Target="../media/image71.png"/><Relationship Id="rId5" Type="http://schemas.openxmlformats.org/officeDocument/2006/relationships/image" Target="../media/image72.png"/><Relationship Id="rId6" Type="http://schemas.openxmlformats.org/officeDocument/2006/relationships/image" Target="../media/image73.png"/><Relationship Id="rId7" Type="http://schemas.openxmlformats.org/officeDocument/2006/relationships/image" Target="../media/image74.png"/><Relationship Id="rId8" Type="http://schemas.openxmlformats.org/officeDocument/2006/relationships/image" Target="../media/image75.png"/><Relationship Id="rId9" Type="http://schemas.openxmlformats.org/officeDocument/2006/relationships/image" Target="../media/image76.png"/><Relationship Id="rId10" Type="http://schemas.openxmlformats.org/officeDocument/2006/relationships/image" Target="../media/image77.png"/><Relationship Id="rId11" Type="http://schemas.openxmlformats.org/officeDocument/2006/relationships/slideLayout" Target="../slideLayouts/slideLayout2.xml"/><Relationship Id="rId12" Type="http://schemas.openxmlformats.org/officeDocument/2006/relationships/notesSlide" Target="../notesSlides/notesSlide10.xml"/></Relationships>
</file>

<file path=ppt/slides/_rels/slide21.xml.rels><?xml version="1.0" encoding="UTF-8" standalone="yes"?>
<Relationships xmlns="http://schemas.openxmlformats.org/package/2006/relationships"><Relationship Id="rId1" Type="http://schemas.openxmlformats.org/officeDocument/2006/relationships/image" Target="../media/image5.emf"/><Relationship Id="rId2" Type="http://schemas.openxmlformats.org/officeDocument/2006/relationships/image" Target="../media/image6.jpeg"/><Relationship Id="rId3"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2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3.emf"/><Relationship Id="rId3" Type="http://schemas.openxmlformats.org/officeDocument/2006/relationships/image" Target="../media/image4.jpeg"/><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pic>
        <p:nvPicPr>
          <p:cNvPr id="2097152" name="图片 2"/>
          <p:cNvPicPr>
            <a:picLocks noChangeAspect="1"/>
          </p:cNvPicPr>
          <p:nvPr/>
        </p:nvPicPr>
        <p:blipFill rotWithShape="1">
          <a:blip xmlns:r="http://schemas.openxmlformats.org/officeDocument/2006/relationships" r:embed="rId1" cstate="print"/>
          <a:srcRect l="185" r="10555"/>
          <a:stretch>
            <a:fillRect/>
          </a:stretch>
        </p:blipFill>
        <p:spPr>
          <a:xfrm flipH="1">
            <a:off x="-38100" y="-5715"/>
            <a:ext cx="9182100" cy="5143500"/>
          </a:xfrm>
          <a:prstGeom prst="rect"/>
        </p:spPr>
      </p:pic>
      <p:pic>
        <p:nvPicPr>
          <p:cNvPr id="2097153" name="图片 1"/>
          <p:cNvPicPr>
            <a:picLocks noChangeAspect="1"/>
          </p:cNvPicPr>
          <p:nvPr/>
        </p:nvPicPr>
        <p:blipFill>
          <a:blip xmlns:r="http://schemas.openxmlformats.org/officeDocument/2006/relationships" r:embed="rId2"/>
          <a:stretch>
            <a:fillRect/>
          </a:stretch>
        </p:blipFill>
        <p:spPr>
          <a:xfrm>
            <a:off x="5838708" y="332783"/>
            <a:ext cx="1656373" cy="1819295"/>
          </a:xfrm>
          <a:prstGeom prst="rect"/>
        </p:spPr>
      </p:pic>
      <p:pic>
        <p:nvPicPr>
          <p:cNvPr id="2097154" name="图片 3"/>
          <p:cNvPicPr>
            <a:picLocks noChangeAspect="1"/>
          </p:cNvPicPr>
          <p:nvPr/>
        </p:nvPicPr>
        <p:blipFill>
          <a:blip xmlns:r="http://schemas.openxmlformats.org/officeDocument/2006/relationships" r:embed="rId3">
            <a:lum bright="70000" contrast="-70000"/>
          </a:blip>
          <a:stretch>
            <a:fillRect/>
          </a:stretch>
        </p:blipFill>
        <p:spPr>
          <a:xfrm>
            <a:off x="2994950" y="1295400"/>
            <a:ext cx="1294089" cy="1357525"/>
          </a:xfrm>
          <a:prstGeom prst="rect"/>
        </p:spPr>
      </p:pic>
      <p:pic>
        <p:nvPicPr>
          <p:cNvPr id="2097155" name="Picture 62" descr="rId1"/>
          <p:cNvPicPr>
            <a:picLocks noChangeAspect="1" noChangeArrowheads="1"/>
          </p:cNvPicPr>
          <p:nvPr/>
        </p:nvPicPr>
        <p:blipFill>
          <a:blip xmlns:r="http://schemas.openxmlformats.org/officeDocument/2006/relationships" r:embed="rId4" cstate="print">
            <a:clrChange>
              <a:clrFrom>
                <a:srgbClr val="FEFEFE"/>
              </a:clrFrom>
              <a:clrTo>
                <a:srgbClr val="FEFEFE">
                  <a:alpha val="0"/>
                </a:srgbClr>
              </a:clrTo>
            </a:clrChange>
          </a:blip>
          <a:srcRect/>
          <a:stretch>
            <a:fillRect/>
          </a:stretch>
        </p:blipFill>
        <p:spPr>
          <a:xfrm>
            <a:off x="3096396" y="1747251"/>
            <a:ext cx="919080" cy="537998"/>
          </a:xfrm>
          <a:prstGeom prst="rect"/>
          <a:noFill/>
        </p:spPr>
      </p:pic>
      <p:pic>
        <p:nvPicPr>
          <p:cNvPr id="2097156" name="图片 6"/>
          <p:cNvPicPr>
            <a:picLocks noChangeAspect="1"/>
          </p:cNvPicPr>
          <p:nvPr/>
        </p:nvPicPr>
        <p:blipFill>
          <a:blip xmlns:r="http://schemas.openxmlformats.org/officeDocument/2006/relationships" r:embed="rId2"/>
          <a:stretch>
            <a:fillRect/>
          </a:stretch>
        </p:blipFill>
        <p:spPr>
          <a:xfrm>
            <a:off x="7280224" y="2364800"/>
            <a:ext cx="634583" cy="697001"/>
          </a:xfrm>
          <a:prstGeom prst="rect"/>
        </p:spPr>
      </p:pic>
      <p:pic>
        <p:nvPicPr>
          <p:cNvPr id="2097157" name="图片 7"/>
          <p:cNvPicPr>
            <a:picLocks noChangeAspect="1"/>
          </p:cNvPicPr>
          <p:nvPr/>
        </p:nvPicPr>
        <p:blipFill>
          <a:blip xmlns:r="http://schemas.openxmlformats.org/officeDocument/2006/relationships" r:embed="rId2"/>
          <a:stretch>
            <a:fillRect/>
          </a:stretch>
        </p:blipFill>
        <p:spPr>
          <a:xfrm>
            <a:off x="6784120" y="-1284868"/>
            <a:ext cx="3004457" cy="3299977"/>
          </a:xfrm>
          <a:prstGeom prst="rect"/>
        </p:spPr>
      </p:pic>
      <p:sp>
        <p:nvSpPr>
          <p:cNvPr id="1048665" name="文本框 3"/>
          <p:cNvSpPr txBox="1"/>
          <p:nvPr/>
        </p:nvSpPr>
        <p:spPr>
          <a:xfrm>
            <a:off x="1441436" y="3222885"/>
            <a:ext cx="6276093" cy="523220"/>
          </a:xfrm>
          <a:prstGeom prst="rect"/>
          <a:noFill/>
          <a:effectLst/>
        </p:spPr>
        <p:txBody>
          <a:bodyPr rtlCol="0" wrap="square">
            <a:spAutoFit/>
          </a:bodyPr>
          <a:p>
            <a:pPr algn="ctr"/>
            <a:r>
              <a:rPr altLang="en-US" b="1" dirty="0" sz="2800" lang="zh-CN">
                <a:solidFill>
                  <a:schemeClr val="bg1"/>
                </a:solidFill>
                <a:latin typeface="微软雅黑" panose="020B0503020204020204" pitchFamily="34" charset="-122"/>
                <a:ea typeface="微软雅黑" panose="020B0503020204020204" pitchFamily="34" charset="-122"/>
              </a:rPr>
              <a:t>苏州融睿纳米复材科技有限公司简介</a:t>
            </a:r>
            <a:endParaRPr altLang="en-US" b="1" dirty="0" sz="2800" lang="zh-CN">
              <a:solidFill>
                <a:schemeClr val="bg1"/>
              </a:solidFill>
              <a:latin typeface="微软雅黑" panose="020B0503020204020204" pitchFamily="34" charset="-122"/>
              <a:ea typeface="微软雅黑" panose="020B0503020204020204" pitchFamily="34" charset="-122"/>
            </a:endParaRPr>
          </a:p>
        </p:txBody>
      </p:sp>
      <p:sp>
        <p:nvSpPr>
          <p:cNvPr id="1048666" name="文本框 3"/>
          <p:cNvSpPr txBox="1"/>
          <p:nvPr/>
        </p:nvSpPr>
        <p:spPr>
          <a:xfrm>
            <a:off x="689610" y="3768725"/>
            <a:ext cx="7700010" cy="929639"/>
          </a:xfrm>
          <a:prstGeom prst="rect"/>
          <a:noFill/>
          <a:effectLst/>
        </p:spPr>
        <p:txBody>
          <a:bodyPr rtlCol="0" wrap="square">
            <a:spAutoFit/>
          </a:bodyPr>
          <a:p>
            <a:pPr algn="ctr"/>
            <a:r>
              <a:rPr altLang="zh-CN" dirty="0" sz="2800" lang="en-US" err="1">
                <a:solidFill>
                  <a:schemeClr val="bg1"/>
                </a:solidFill>
              </a:rPr>
              <a:t>SuZhou</a:t>
            </a:r>
            <a:r>
              <a:rPr altLang="zh-CN" dirty="0" sz="2800" lang="en-US">
                <a:solidFill>
                  <a:schemeClr val="bg1"/>
                </a:solidFill>
              </a:rPr>
              <a:t> </a:t>
            </a:r>
            <a:r>
              <a:rPr altLang="zh-CN" dirty="0" sz="2800" lang="en-US" err="1">
                <a:solidFill>
                  <a:schemeClr val="bg1"/>
                </a:solidFill>
              </a:rPr>
              <a:t>Rongray</a:t>
            </a:r>
            <a:r>
              <a:rPr altLang="zh-CN" dirty="0" sz="2800" lang="en-US">
                <a:solidFill>
                  <a:schemeClr val="bg1"/>
                </a:solidFill>
              </a:rPr>
              <a:t> Nan Composite </a:t>
            </a:r>
            <a:r>
              <a:rPr altLang="zh-CN" dirty="0" sz="2800" lang="en-US" err="1">
                <a:solidFill>
                  <a:schemeClr val="bg1"/>
                </a:solidFill>
              </a:rPr>
              <a:t>Tehnology</a:t>
            </a:r>
            <a:r>
              <a:rPr altLang="zh-CN" dirty="0" sz="2800" lang="en-US">
                <a:solidFill>
                  <a:schemeClr val="bg1"/>
                </a:solidFill>
              </a:rPr>
              <a:t>  </a:t>
            </a:r>
            <a:r>
              <a:rPr altLang="zh-CN" dirty="0" sz="2800" lang="en-US" err="1">
                <a:solidFill>
                  <a:schemeClr val="bg1"/>
                </a:solidFill>
              </a:rPr>
              <a:t>Co.,Ltd</a:t>
            </a:r>
            <a:endParaRPr altLang="zh-CN" dirty="0" sz="2800" lang="zh-CN">
              <a:solidFill>
                <a:schemeClr val="bg1"/>
              </a:solidFill>
            </a:endParaRPr>
          </a:p>
        </p:txBody>
      </p:sp>
      <p:cxnSp>
        <p:nvCxnSpPr>
          <p:cNvPr id="3145728" name="直接连接符 11"/>
          <p:cNvCxnSpPr>
            <a:cxnSpLocks/>
          </p:cNvCxnSpPr>
          <p:nvPr/>
        </p:nvCxnSpPr>
        <p:spPr>
          <a:xfrm>
            <a:off x="1735955" y="3747541"/>
            <a:ext cx="5666282" cy="0"/>
          </a:xfrm>
          <a:prstGeom prst="line"/>
          <a:ln>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43" name=""/>
        <p:cNvGrpSpPr/>
        <p:nvPr/>
      </p:nvGrpSpPr>
      <p:grpSpPr>
        <a:xfrm>
          <a:off x="0" y="0"/>
          <a:ext cx="0" cy="0"/>
          <a:chOff x="0" y="0"/>
          <a:chExt cx="0" cy="0"/>
        </a:xfrm>
      </p:grpSpPr>
      <p:sp>
        <p:nvSpPr>
          <p:cNvPr id="1048672" name="同心圆 29"/>
          <p:cNvSpPr/>
          <p:nvPr/>
        </p:nvSpPr>
        <p:spPr>
          <a:xfrm>
            <a:off x="-1965960" y="-10378440"/>
            <a:ext cx="13201650" cy="13102590"/>
          </a:xfrm>
          <a:prstGeom prst="donut">
            <a:avLst>
              <a:gd name="adj" fmla="val 708"/>
            </a:avLst>
          </a:prstGeom>
          <a:gradFill flip="none" rotWithShape="1">
            <a:gsLst>
              <a:gs pos="0">
                <a:srgbClr val="04B5EC"/>
              </a:gs>
              <a:gs pos="100000">
                <a:srgbClr val="00C898"/>
              </a:gs>
            </a:gsLst>
            <a:lin ang="0" scaled="1"/>
          </a:gra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sz="1015" lang="zh-CN"/>
          </a:p>
        </p:txBody>
      </p:sp>
      <p:sp>
        <p:nvSpPr>
          <p:cNvPr id="1048673" name="矩形 5"/>
          <p:cNvSpPr/>
          <p:nvPr/>
        </p:nvSpPr>
        <p:spPr>
          <a:xfrm>
            <a:off x="663421" y="2467157"/>
            <a:ext cx="1681480" cy="574040"/>
          </a:xfrm>
          <a:prstGeom prst="rect"/>
        </p:spPr>
        <p:txBody>
          <a:bodyPr wrap="none">
            <a:spAutoFit/>
          </a:bodyPr>
          <a:p>
            <a:pPr algn="ctr" lvl="0"/>
            <a:r>
              <a:rPr altLang="en-US" b="1" dirty="0" sz="2000" lang="zh-CN">
                <a:solidFill>
                  <a:schemeClr val="bg1"/>
                </a:solidFill>
                <a:latin typeface="微软雅黑" panose="020B0503020204020204" pitchFamily="34" charset="-122"/>
                <a:ea typeface="微软雅黑" panose="020B0503020204020204" pitchFamily="34" charset="-122"/>
              </a:rPr>
              <a:t>公司介绍</a:t>
            </a:r>
            <a:endParaRPr altLang="en-US" b="1" dirty="0" sz="2000" lang="zh-CN">
              <a:solidFill>
                <a:schemeClr val="bg1"/>
              </a:solidFill>
              <a:latin typeface="微软雅黑" panose="020B0503020204020204" pitchFamily="34" charset="-122"/>
              <a:ea typeface="微软雅黑" panose="020B0503020204020204" pitchFamily="34" charset="-122"/>
            </a:endParaRPr>
          </a:p>
          <a:p>
            <a:pPr algn="ctr" lvl="0"/>
            <a:r>
              <a:rPr altLang="zh-CN" b="1" dirty="0" sz="1200" lang="en-US">
                <a:solidFill>
                  <a:schemeClr val="bg1"/>
                </a:solidFill>
                <a:latin typeface="微软雅黑" panose="020B0503020204020204" pitchFamily="34" charset="-122"/>
                <a:ea typeface="微软雅黑" panose="020B0503020204020204" pitchFamily="34" charset="-122"/>
              </a:rPr>
              <a:t>company introduction</a:t>
            </a:r>
            <a:endParaRPr altLang="zh-CN" b="1" dirty="0" sz="1200" lang="en-US">
              <a:solidFill>
                <a:schemeClr val="bg1"/>
              </a:solidFill>
              <a:latin typeface="微软雅黑" panose="020B0503020204020204" pitchFamily="34" charset="-122"/>
              <a:ea typeface="微软雅黑" panose="020B0503020204020204" pitchFamily="34" charset="-122"/>
            </a:endParaRPr>
          </a:p>
        </p:txBody>
      </p:sp>
      <p:sp>
        <p:nvSpPr>
          <p:cNvPr id="1048674" name="矩形 6"/>
          <p:cNvSpPr/>
          <p:nvPr/>
        </p:nvSpPr>
        <p:spPr>
          <a:xfrm>
            <a:off x="2665567" y="3294995"/>
            <a:ext cx="1464945" cy="583565"/>
          </a:xfrm>
          <a:prstGeom prst="rect"/>
        </p:spPr>
        <p:txBody>
          <a:bodyPr wrap="none">
            <a:spAutoFit/>
          </a:bodyPr>
          <a:p>
            <a:pPr algn="ctr" lvl="0"/>
            <a:r>
              <a:rPr altLang="en-US" b="1" dirty="0" sz="2000" lang="zh-CN">
                <a:solidFill>
                  <a:schemeClr val="bg1"/>
                </a:solidFill>
                <a:latin typeface="微软雅黑" panose="020B0503020204020204" pitchFamily="34" charset="-122"/>
                <a:ea typeface="微软雅黑" panose="020B0503020204020204" pitchFamily="34" charset="-122"/>
              </a:rPr>
              <a:t>产品与服务</a:t>
            </a:r>
            <a:endParaRPr altLang="en-US" b="1" dirty="0" sz="2000" lang="zh-CN">
              <a:solidFill>
                <a:schemeClr val="bg1"/>
              </a:solidFill>
              <a:latin typeface="微软雅黑" panose="020B0503020204020204" pitchFamily="34" charset="-122"/>
              <a:ea typeface="微软雅黑" panose="020B0503020204020204" pitchFamily="34" charset="-122"/>
            </a:endParaRPr>
          </a:p>
          <a:p>
            <a:pPr algn="ctr" lvl="0"/>
            <a:r>
              <a:rPr altLang="zh-CN" b="1" dirty="0" sz="1200" lang="en-US">
                <a:solidFill>
                  <a:schemeClr val="bg1"/>
                </a:solidFill>
                <a:latin typeface="微软雅黑" panose="020B0503020204020204" pitchFamily="34" charset="-122"/>
                <a:ea typeface="微软雅黑" panose="020B0503020204020204" pitchFamily="34" charset="-122"/>
              </a:rPr>
              <a:t>product&amp;service</a:t>
            </a:r>
            <a:endParaRPr altLang="zh-CN" b="1" dirty="0" sz="1200" lang="en-US">
              <a:solidFill>
                <a:schemeClr val="bg1"/>
              </a:solidFill>
              <a:latin typeface="微软雅黑" panose="020B0503020204020204" pitchFamily="34" charset="-122"/>
              <a:ea typeface="微软雅黑" panose="020B0503020204020204" pitchFamily="34" charset="-122"/>
            </a:endParaRPr>
          </a:p>
        </p:txBody>
      </p:sp>
      <p:sp>
        <p:nvSpPr>
          <p:cNvPr id="1048675" name="矩形 7"/>
          <p:cNvSpPr/>
          <p:nvPr/>
        </p:nvSpPr>
        <p:spPr>
          <a:xfrm>
            <a:off x="4871195" y="3368857"/>
            <a:ext cx="1452880" cy="583565"/>
          </a:xfrm>
          <a:prstGeom prst="rect"/>
        </p:spPr>
        <p:txBody>
          <a:bodyPr wrap="none">
            <a:spAutoFit/>
          </a:bodyPr>
          <a:p>
            <a:pPr algn="ctr" lvl="0"/>
            <a:r>
              <a:rPr altLang="en-US" b="1" dirty="0" sz="2000" lang="zh-CN">
                <a:solidFill>
                  <a:schemeClr val="bg1"/>
                </a:solidFill>
                <a:latin typeface="微软雅黑" panose="020B0503020204020204" pitchFamily="34" charset="-122"/>
                <a:ea typeface="微软雅黑" panose="020B0503020204020204" pitchFamily="34" charset="-122"/>
              </a:rPr>
              <a:t>文化与荣誉</a:t>
            </a:r>
            <a:endParaRPr altLang="en-US" b="1" dirty="0" sz="2000" lang="zh-CN">
              <a:solidFill>
                <a:schemeClr val="bg1"/>
              </a:solidFill>
              <a:latin typeface="微软雅黑" panose="020B0503020204020204" pitchFamily="34" charset="-122"/>
              <a:ea typeface="微软雅黑" panose="020B0503020204020204" pitchFamily="34" charset="-122"/>
            </a:endParaRPr>
          </a:p>
          <a:p>
            <a:pPr algn="ctr" lvl="0"/>
            <a:r>
              <a:rPr altLang="zh-CN" b="1" dirty="0" sz="1200" lang="en-US">
                <a:solidFill>
                  <a:schemeClr val="bg1"/>
                </a:solidFill>
                <a:latin typeface="微软雅黑" panose="020B0503020204020204" pitchFamily="34" charset="-122"/>
                <a:ea typeface="微软雅黑" panose="020B0503020204020204" pitchFamily="34" charset="-122"/>
              </a:rPr>
              <a:t>culture&amp;honor</a:t>
            </a:r>
            <a:endParaRPr altLang="zh-CN" b="1" dirty="0" sz="1200" lang="en-US">
              <a:solidFill>
                <a:schemeClr val="bg1"/>
              </a:solidFill>
              <a:latin typeface="微软雅黑" panose="020B0503020204020204" pitchFamily="34" charset="-122"/>
              <a:ea typeface="微软雅黑" panose="020B0503020204020204" pitchFamily="34" charset="-122"/>
            </a:endParaRPr>
          </a:p>
        </p:txBody>
      </p:sp>
      <p:sp>
        <p:nvSpPr>
          <p:cNvPr id="1048676" name="矩形 8"/>
          <p:cNvSpPr/>
          <p:nvPr/>
        </p:nvSpPr>
        <p:spPr>
          <a:xfrm>
            <a:off x="6858195" y="2632257"/>
            <a:ext cx="1236980" cy="574040"/>
          </a:xfrm>
          <a:prstGeom prst="rect"/>
        </p:spPr>
        <p:txBody>
          <a:bodyPr wrap="none">
            <a:spAutoFit/>
          </a:bodyPr>
          <a:p>
            <a:pPr algn="ctr" lvl="0"/>
            <a:r>
              <a:rPr altLang="en-US" b="1" dirty="0" sz="2000" lang="zh-CN">
                <a:solidFill>
                  <a:schemeClr val="bg1"/>
                </a:solidFill>
                <a:latin typeface="微软雅黑" panose="020B0503020204020204" pitchFamily="34" charset="-122"/>
                <a:ea typeface="微软雅黑" panose="020B0503020204020204" pitchFamily="34" charset="-122"/>
              </a:rPr>
              <a:t>未来规划</a:t>
            </a:r>
            <a:endParaRPr altLang="en-US" b="1" dirty="0" sz="2000" lang="zh-CN">
              <a:solidFill>
                <a:schemeClr val="bg1"/>
              </a:solidFill>
              <a:latin typeface="微软雅黑" panose="020B0503020204020204" pitchFamily="34" charset="-122"/>
              <a:ea typeface="微软雅黑" panose="020B0503020204020204" pitchFamily="34" charset="-122"/>
            </a:endParaRPr>
          </a:p>
          <a:p>
            <a:pPr algn="ctr" lvl="0"/>
            <a:r>
              <a:rPr altLang="zh-CN" b="1" dirty="0" sz="1200" lang="en-US">
                <a:solidFill>
                  <a:schemeClr val="bg1"/>
                </a:solidFill>
                <a:latin typeface="微软雅黑" panose="020B0503020204020204" pitchFamily="34" charset="-122"/>
                <a:ea typeface="微软雅黑" panose="020B0503020204020204" pitchFamily="34" charset="-122"/>
              </a:rPr>
              <a:t>future planning</a:t>
            </a:r>
            <a:endParaRPr altLang="zh-CN" b="1" dirty="0" sz="1200" lang="en-US">
              <a:solidFill>
                <a:schemeClr val="bg1"/>
              </a:solidFill>
              <a:latin typeface="微软雅黑" panose="020B0503020204020204" pitchFamily="34" charset="-122"/>
              <a:ea typeface="微软雅黑" panose="020B0503020204020204" pitchFamily="34" charset="-122"/>
            </a:endParaRPr>
          </a:p>
        </p:txBody>
      </p:sp>
      <p:grpSp>
        <p:nvGrpSpPr>
          <p:cNvPr id="44" name="组合 11"/>
          <p:cNvGrpSpPr/>
          <p:nvPr/>
        </p:nvGrpSpPr>
        <p:grpSpPr>
          <a:xfrm>
            <a:off x="1118466" y="1190459"/>
            <a:ext cx="973049" cy="963364"/>
            <a:chOff x="1486694" y="2665505"/>
            <a:chExt cx="1297399" cy="1284485"/>
          </a:xfrm>
        </p:grpSpPr>
        <p:sp>
          <p:nvSpPr>
            <p:cNvPr id="1048677" name="Freeform 5"/>
            <p:cNvSpPr/>
            <p:nvPr/>
          </p:nvSpPr>
          <p:spPr bwMode="auto">
            <a:xfrm rot="5400000">
              <a:off x="1493150" y="2728180"/>
              <a:ext cx="1284485" cy="1159135"/>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3BC45B"/>
            </a:soli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678" name="矩形 13"/>
            <p:cNvSpPr/>
            <p:nvPr/>
          </p:nvSpPr>
          <p:spPr>
            <a:xfrm>
              <a:off x="1486694" y="3091395"/>
              <a:ext cx="1297399" cy="432705"/>
            </a:xfrm>
            <a:prstGeom prst="rect"/>
            <a:no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r>
                <a:rPr altLang="zh-CN" b="1" dirty="0" sz="2100" lang="en-US">
                  <a:latin typeface="微软雅黑" panose="020B0503020204020204" pitchFamily="34" charset="-122"/>
                  <a:ea typeface="微软雅黑" panose="020B0503020204020204" pitchFamily="34" charset="-122"/>
                </a:rPr>
                <a:t>01</a:t>
              </a:r>
              <a:endParaRPr altLang="en-US" b="1" dirty="0" sz="2100" lang="zh-CN">
                <a:latin typeface="微软雅黑" panose="020B0503020204020204" pitchFamily="34" charset="-122"/>
                <a:ea typeface="微软雅黑" panose="020B0503020204020204" pitchFamily="34" charset="-122"/>
              </a:endParaRPr>
            </a:p>
          </p:txBody>
        </p:sp>
      </p:grpSp>
      <p:grpSp>
        <p:nvGrpSpPr>
          <p:cNvPr id="45" name="组合 14"/>
          <p:cNvGrpSpPr/>
          <p:nvPr/>
        </p:nvGrpSpPr>
        <p:grpSpPr>
          <a:xfrm>
            <a:off x="3091288" y="2092160"/>
            <a:ext cx="973049" cy="963364"/>
            <a:chOff x="4222998" y="2665506"/>
            <a:chExt cx="1297399" cy="1284485"/>
          </a:xfrm>
        </p:grpSpPr>
        <p:sp>
          <p:nvSpPr>
            <p:cNvPr id="1048679" name="Freeform 5"/>
            <p:cNvSpPr/>
            <p:nvPr/>
          </p:nvSpPr>
          <p:spPr bwMode="auto">
            <a:xfrm rot="5400000">
              <a:off x="4226425" y="2728181"/>
              <a:ext cx="1284485" cy="1159135"/>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5DE"/>
            </a:soli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680" name="矩形 16"/>
            <p:cNvSpPr/>
            <p:nvPr/>
          </p:nvSpPr>
          <p:spPr>
            <a:xfrm>
              <a:off x="4222998" y="3091396"/>
              <a:ext cx="1297399" cy="432705"/>
            </a:xfrm>
            <a:prstGeom prst="rect"/>
            <a:no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r>
                <a:rPr altLang="zh-CN" b="1" dirty="0" sz="2100" lang="en-US">
                  <a:latin typeface="微软雅黑" panose="020B0503020204020204" pitchFamily="34" charset="-122"/>
                  <a:ea typeface="微软雅黑" panose="020B0503020204020204" pitchFamily="34" charset="-122"/>
                </a:rPr>
                <a:t>02</a:t>
              </a:r>
              <a:endParaRPr altLang="en-US" b="1" dirty="0" sz="2100" lang="zh-CN">
                <a:latin typeface="微软雅黑" panose="020B0503020204020204" pitchFamily="34" charset="-122"/>
                <a:ea typeface="微软雅黑" panose="020B0503020204020204" pitchFamily="34" charset="-122"/>
              </a:endParaRPr>
            </a:p>
          </p:txBody>
        </p:sp>
      </p:grpSp>
      <p:grpSp>
        <p:nvGrpSpPr>
          <p:cNvPr id="46" name="组合 17"/>
          <p:cNvGrpSpPr/>
          <p:nvPr/>
        </p:nvGrpSpPr>
        <p:grpSpPr>
          <a:xfrm>
            <a:off x="5089510" y="2092160"/>
            <a:ext cx="973049" cy="963364"/>
            <a:chOff x="6959302" y="2689492"/>
            <a:chExt cx="1297399" cy="1284485"/>
          </a:xfrm>
        </p:grpSpPr>
        <p:sp>
          <p:nvSpPr>
            <p:cNvPr id="1048681" name="Freeform 5"/>
            <p:cNvSpPr/>
            <p:nvPr/>
          </p:nvSpPr>
          <p:spPr bwMode="auto">
            <a:xfrm rot="5400000">
              <a:off x="6967654" y="2752167"/>
              <a:ext cx="1284485" cy="1159135"/>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8D9F"/>
            </a:soli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682" name="矩形 19"/>
            <p:cNvSpPr/>
            <p:nvPr/>
          </p:nvSpPr>
          <p:spPr>
            <a:xfrm>
              <a:off x="6959302" y="3115382"/>
              <a:ext cx="1297399" cy="432705"/>
            </a:xfrm>
            <a:prstGeom prst="rect"/>
            <a:no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r>
                <a:rPr altLang="zh-CN" b="1" dirty="0" sz="2100" lang="en-US">
                  <a:latin typeface="微软雅黑" panose="020B0503020204020204" pitchFamily="34" charset="-122"/>
                  <a:ea typeface="微软雅黑" panose="020B0503020204020204" pitchFamily="34" charset="-122"/>
                </a:rPr>
                <a:t>03</a:t>
              </a:r>
              <a:endParaRPr altLang="en-US" b="1" dirty="0" sz="2100" lang="zh-CN">
                <a:latin typeface="微软雅黑" panose="020B0503020204020204" pitchFamily="34" charset="-122"/>
                <a:ea typeface="微软雅黑" panose="020B0503020204020204" pitchFamily="34" charset="-122"/>
              </a:endParaRPr>
            </a:p>
          </p:txBody>
        </p:sp>
      </p:grpSp>
      <p:grpSp>
        <p:nvGrpSpPr>
          <p:cNvPr id="47" name="组合 20"/>
          <p:cNvGrpSpPr/>
          <p:nvPr/>
        </p:nvGrpSpPr>
        <p:grpSpPr>
          <a:xfrm>
            <a:off x="7087732" y="1355560"/>
            <a:ext cx="973049" cy="963364"/>
            <a:chOff x="9479582" y="2562068"/>
            <a:chExt cx="1297399" cy="1284485"/>
          </a:xfrm>
        </p:grpSpPr>
        <p:sp>
          <p:nvSpPr>
            <p:cNvPr id="1048683" name="Freeform 5"/>
            <p:cNvSpPr/>
            <p:nvPr/>
          </p:nvSpPr>
          <p:spPr bwMode="auto">
            <a:xfrm rot="5400000">
              <a:off x="9456528" y="2624743"/>
              <a:ext cx="1284485" cy="1159135"/>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6666"/>
            </a:soli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684" name="矩形 22"/>
            <p:cNvSpPr/>
            <p:nvPr/>
          </p:nvSpPr>
          <p:spPr>
            <a:xfrm>
              <a:off x="9479582" y="2987958"/>
              <a:ext cx="1297399" cy="432705"/>
            </a:xfrm>
            <a:prstGeom prst="rect"/>
            <a:no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r>
                <a:rPr altLang="zh-CN" b="1" dirty="0" sz="2100" lang="en-US">
                  <a:latin typeface="微软雅黑" panose="020B0503020204020204" pitchFamily="34" charset="-122"/>
                  <a:ea typeface="微软雅黑" panose="020B0503020204020204" pitchFamily="34" charset="-122"/>
                </a:rPr>
                <a:t>04</a:t>
              </a:r>
              <a:endParaRPr altLang="en-US" b="1" dirty="0" sz="2100" lang="zh-CN">
                <a:latin typeface="微软雅黑" panose="020B0503020204020204" pitchFamily="34" charset="-122"/>
                <a:ea typeface="微软雅黑" panose="020B0503020204020204" pitchFamily="34" charset="-122"/>
              </a:endParaRPr>
            </a:p>
          </p:txBody>
        </p:sp>
      </p:grpSp>
    </p:spTree>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48" name=""/>
        <p:cNvGrpSpPr/>
        <p:nvPr/>
      </p:nvGrpSpPr>
      <p:grpSpPr>
        <a:xfrm>
          <a:off x="0" y="0"/>
          <a:ext cx="0" cy="0"/>
          <a:chOff x="0" y="0"/>
          <a:chExt cx="0" cy="0"/>
        </a:xfrm>
      </p:grpSpPr>
      <p:sp>
        <p:nvSpPr>
          <p:cNvPr id="1048685" name="Freeform 5"/>
          <p:cNvSpPr/>
          <p:nvPr/>
        </p:nvSpPr>
        <p:spPr bwMode="auto">
          <a:xfrm rot="6393894">
            <a:off x="3643240" y="-156827"/>
            <a:ext cx="6729859" cy="6073098"/>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3810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686" name="Freeform 5"/>
          <p:cNvSpPr/>
          <p:nvPr/>
        </p:nvSpPr>
        <p:spPr bwMode="auto">
          <a:xfrm rot="3322336">
            <a:off x="3751487" y="-302103"/>
            <a:ext cx="6949498" cy="6271302"/>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62C35"/>
          </a:solidFill>
          <a:ln w="38100">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pic>
        <p:nvPicPr>
          <p:cNvPr id="2097158" name="图片 1"/>
          <p:cNvPicPr>
            <a:picLocks noChangeAspect="1"/>
          </p:cNvPicPr>
          <p:nvPr/>
        </p:nvPicPr>
        <p:blipFill>
          <a:blip xmlns:r="http://schemas.openxmlformats.org/officeDocument/2006/relationships" r:embed="rId1"/>
          <a:stretch>
            <a:fillRect/>
          </a:stretch>
        </p:blipFill>
        <p:spPr>
          <a:xfrm>
            <a:off x="0" y="529799"/>
            <a:ext cx="3757475" cy="3407201"/>
          </a:xfrm>
          <a:prstGeom prst="rect"/>
        </p:spPr>
      </p:pic>
      <p:sp>
        <p:nvSpPr>
          <p:cNvPr id="1048687" name="文本框 3"/>
          <p:cNvSpPr txBox="1"/>
          <p:nvPr/>
        </p:nvSpPr>
        <p:spPr>
          <a:xfrm>
            <a:off x="436880" y="1986915"/>
            <a:ext cx="2798445" cy="706755"/>
          </a:xfrm>
          <a:prstGeom prst="rect"/>
          <a:noFill/>
          <a:effectLst/>
        </p:spPr>
        <p:txBody>
          <a:bodyPr rtlCol="0" wrap="square">
            <a:spAutoFit/>
          </a:bodyPr>
          <a:p>
            <a:pPr algn="ctr"/>
            <a:r>
              <a:rPr altLang="en-US" b="1" dirty="0" sz="2800" lang="zh-CN">
                <a:solidFill>
                  <a:srgbClr val="FBFCF2"/>
                </a:solidFill>
                <a:latin typeface="微软雅黑" panose="020B0503020204020204" pitchFamily="34" charset="-122"/>
                <a:ea typeface="微软雅黑" panose="020B0503020204020204" pitchFamily="34" charset="-122"/>
              </a:rPr>
              <a:t>公司介绍</a:t>
            </a:r>
            <a:endParaRPr altLang="en-US" b="1" dirty="0" sz="2800" lang="zh-CN">
              <a:solidFill>
                <a:srgbClr val="FBFCF2"/>
              </a:solidFill>
              <a:latin typeface="微软雅黑" panose="020B0503020204020204" pitchFamily="34" charset="-122"/>
              <a:ea typeface="微软雅黑" panose="020B0503020204020204" pitchFamily="34" charset="-122"/>
            </a:endParaRPr>
          </a:p>
          <a:p>
            <a:pPr algn="ctr"/>
            <a:r>
              <a:rPr altLang="zh-CN" b="1" dirty="0" sz="1200" lang="en-US">
                <a:solidFill>
                  <a:srgbClr val="FBFCF2"/>
                </a:solidFill>
                <a:latin typeface="微软雅黑" panose="020B0503020204020204" pitchFamily="34" charset="-122"/>
                <a:ea typeface="微软雅黑" panose="020B0503020204020204" pitchFamily="34" charset="-122"/>
              </a:rPr>
              <a:t>Company introduction</a:t>
            </a:r>
            <a:endParaRPr altLang="zh-CN" b="1" dirty="0" sz="1200" lang="en-US">
              <a:solidFill>
                <a:srgbClr val="FBFCF2"/>
              </a:solidFill>
              <a:latin typeface="微软雅黑" panose="020B0503020204020204" pitchFamily="34" charset="-122"/>
              <a:ea typeface="微软雅黑" panose="020B0503020204020204" pitchFamily="34" charset="-122"/>
            </a:endParaRPr>
          </a:p>
        </p:txBody>
      </p:sp>
      <p:sp>
        <p:nvSpPr>
          <p:cNvPr id="1048688" name="Freeform 5"/>
          <p:cNvSpPr/>
          <p:nvPr/>
        </p:nvSpPr>
        <p:spPr bwMode="auto">
          <a:xfrm rot="3322336">
            <a:off x="3724271" y="-149703"/>
            <a:ext cx="6949498" cy="6271302"/>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rotWithShape="1" dpi="0">
            <a:blip xmlns:r="http://schemas.openxmlformats.org/officeDocument/2006/relationships" r:embed="rId2">
              <a:alphaModFix amt="30000"/>
              <a:grayscl/>
            </a:blip>
            <a:srcRect/>
            <a:stretch>
              <a:fillRect/>
            </a:stretch>
          </a:blipFill>
          <a:ln w="38100">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689" name="文本框 4"/>
          <p:cNvSpPr txBox="1"/>
          <p:nvPr/>
        </p:nvSpPr>
        <p:spPr>
          <a:xfrm>
            <a:off x="7180283" y="3125748"/>
            <a:ext cx="1963717" cy="521970"/>
          </a:xfrm>
          <a:prstGeom prst="rect"/>
          <a:noFill/>
          <a:effectLst/>
        </p:spPr>
        <p:txBody>
          <a:bodyPr rtlCol="0" wrap="square">
            <a:spAutoFit/>
          </a:bodyPr>
          <a:p>
            <a:r>
              <a:rPr altLang="en-US" dirty="0" sz="1600" lang="zh-CN">
                <a:solidFill>
                  <a:schemeClr val="bg1"/>
                </a:solidFill>
                <a:latin typeface="微软雅黑" panose="020B0503020204020204" pitchFamily="34" charset="-122"/>
                <a:ea typeface="微软雅黑" panose="020B0503020204020204" pitchFamily="34" charset="-122"/>
              </a:rPr>
              <a:t>管理团队</a:t>
            </a:r>
            <a:endParaRPr altLang="en-US" dirty="0" sz="1600" lang="zh-CN">
              <a:solidFill>
                <a:schemeClr val="bg1"/>
              </a:solidFill>
              <a:latin typeface="微软雅黑" panose="020B0503020204020204" pitchFamily="34" charset="-122"/>
              <a:ea typeface="微软雅黑" panose="020B0503020204020204" pitchFamily="34" charset="-122"/>
            </a:endParaRPr>
          </a:p>
          <a:p>
            <a:r>
              <a:rPr altLang="zh-CN" dirty="0" sz="1200" lang="en-US">
                <a:solidFill>
                  <a:schemeClr val="bg1"/>
                </a:solidFill>
                <a:latin typeface="微软雅黑" panose="020B0503020204020204" pitchFamily="34" charset="-122"/>
                <a:ea typeface="微软雅黑" panose="020B0503020204020204" pitchFamily="34" charset="-122"/>
              </a:rPr>
              <a:t>management team</a:t>
            </a:r>
            <a:endParaRPr altLang="zh-CN" dirty="0" sz="1200" lang="en-US">
              <a:solidFill>
                <a:schemeClr val="bg1"/>
              </a:solidFill>
              <a:latin typeface="微软雅黑" panose="020B0503020204020204" pitchFamily="34" charset="-122"/>
              <a:ea typeface="微软雅黑" panose="020B0503020204020204" pitchFamily="34" charset="-122"/>
            </a:endParaRPr>
          </a:p>
        </p:txBody>
      </p:sp>
      <p:sp>
        <p:nvSpPr>
          <p:cNvPr id="1048690" name="矩形 5"/>
          <p:cNvSpPr/>
          <p:nvPr/>
        </p:nvSpPr>
        <p:spPr>
          <a:xfrm>
            <a:off x="5128638" y="2583484"/>
            <a:ext cx="1503680" cy="574040"/>
          </a:xfrm>
          <a:prstGeom prst="rect"/>
        </p:spPr>
        <p:txBody>
          <a:bodyPr wrap="none">
            <a:spAutoFit/>
          </a:bodyPr>
          <a:p>
            <a:r>
              <a:rPr altLang="en-US" dirty="0" sz="1600" lang="zh-CN">
                <a:solidFill>
                  <a:schemeClr val="bg1"/>
                </a:solidFill>
                <a:latin typeface="微软雅黑" panose="020B0503020204020204" pitchFamily="34" charset="-122"/>
                <a:ea typeface="微软雅黑" panose="020B0503020204020204" pitchFamily="34" charset="-122"/>
              </a:rPr>
              <a:t>公司概述</a:t>
            </a:r>
            <a:endParaRPr altLang="en-US" dirty="0" sz="1600" lang="zh-CN">
              <a:solidFill>
                <a:schemeClr val="bg1"/>
              </a:solidFill>
              <a:latin typeface="微软雅黑" panose="020B0503020204020204" pitchFamily="34" charset="-122"/>
              <a:ea typeface="微软雅黑" panose="020B0503020204020204" pitchFamily="34" charset="-122"/>
            </a:endParaRPr>
          </a:p>
          <a:p>
            <a:r>
              <a:rPr altLang="zh-CN" dirty="0" sz="1200" lang="en-US">
                <a:solidFill>
                  <a:schemeClr val="bg1"/>
                </a:solidFill>
                <a:latin typeface="微软雅黑" panose="020B0503020204020204" pitchFamily="34" charset="-122"/>
                <a:ea typeface="微软雅黑" panose="020B0503020204020204" pitchFamily="34" charset="-122"/>
              </a:rPr>
              <a:t>company overview</a:t>
            </a:r>
            <a:r>
              <a:rPr altLang="zh-CN" dirty="0" sz="1600" lang="en-US">
                <a:solidFill>
                  <a:schemeClr val="bg1"/>
                </a:solidFill>
                <a:latin typeface="微软雅黑" panose="020B0503020204020204" pitchFamily="34" charset="-122"/>
                <a:ea typeface="微软雅黑" panose="020B0503020204020204" pitchFamily="34" charset="-122"/>
              </a:rPr>
              <a:t> </a:t>
            </a:r>
            <a:endParaRPr altLang="zh-CN" dirty="0" sz="1600" lang="en-US">
              <a:solidFill>
                <a:schemeClr val="bg1"/>
              </a:solidFill>
              <a:latin typeface="微软雅黑" panose="020B0503020204020204" pitchFamily="34" charset="-122"/>
              <a:ea typeface="微软雅黑" panose="020B0503020204020204" pitchFamily="34" charset="-122"/>
            </a:endParaRPr>
          </a:p>
        </p:txBody>
      </p:sp>
      <p:sp>
        <p:nvSpPr>
          <p:cNvPr id="1048691" name="矩形 6"/>
          <p:cNvSpPr/>
          <p:nvPr/>
        </p:nvSpPr>
        <p:spPr>
          <a:xfrm>
            <a:off x="7182223" y="2597999"/>
            <a:ext cx="995680" cy="521970"/>
          </a:xfrm>
          <a:prstGeom prst="rect"/>
        </p:spPr>
        <p:txBody>
          <a:bodyPr wrap="none">
            <a:spAutoFit/>
          </a:bodyPr>
          <a:p>
            <a:r>
              <a:rPr altLang="en-US" dirty="0" sz="1600" lang="zh-CN">
                <a:solidFill>
                  <a:schemeClr val="bg1"/>
                </a:solidFill>
                <a:latin typeface="微软雅黑" panose="020B0503020204020204" pitchFamily="34" charset="-122"/>
                <a:ea typeface="微软雅黑" panose="020B0503020204020204" pitchFamily="34" charset="-122"/>
              </a:rPr>
              <a:t>发展历程</a:t>
            </a:r>
            <a:endParaRPr altLang="en-US" dirty="0" sz="1600" lang="zh-CN">
              <a:solidFill>
                <a:schemeClr val="bg1"/>
              </a:solidFill>
              <a:latin typeface="微软雅黑" panose="020B0503020204020204" pitchFamily="34" charset="-122"/>
              <a:ea typeface="微软雅黑" panose="020B0503020204020204" pitchFamily="34" charset="-122"/>
            </a:endParaRPr>
          </a:p>
          <a:p>
            <a:r>
              <a:rPr altLang="zh-CN" dirty="0" sz="1200" lang="en-US">
                <a:solidFill>
                  <a:schemeClr val="bg1"/>
                </a:solidFill>
                <a:latin typeface="微软雅黑" panose="020B0503020204020204" pitchFamily="34" charset="-122"/>
                <a:ea typeface="微软雅黑" panose="020B0503020204020204" pitchFamily="34" charset="-122"/>
              </a:rPr>
              <a:t>milestones</a:t>
            </a:r>
            <a:endParaRPr altLang="zh-CN" dirty="0" sz="1200" lang="en-US">
              <a:solidFill>
                <a:schemeClr val="bg1"/>
              </a:solidFill>
              <a:latin typeface="微软雅黑" panose="020B0503020204020204" pitchFamily="34" charset="-122"/>
              <a:ea typeface="微软雅黑" panose="020B0503020204020204" pitchFamily="34" charset="-122"/>
            </a:endParaRPr>
          </a:p>
        </p:txBody>
      </p:sp>
      <p:sp>
        <p:nvSpPr>
          <p:cNvPr id="1048692" name="矩形 7"/>
          <p:cNvSpPr/>
          <p:nvPr/>
        </p:nvSpPr>
        <p:spPr>
          <a:xfrm>
            <a:off x="5145525" y="3111235"/>
            <a:ext cx="1681481" cy="510541"/>
          </a:xfrm>
          <a:prstGeom prst="rect"/>
        </p:spPr>
        <p:txBody>
          <a:bodyPr wrap="none">
            <a:spAutoFit/>
          </a:bodyPr>
          <a:p>
            <a:r>
              <a:rPr altLang="en-US" dirty="0" sz="1600" lang="zh-CN">
                <a:solidFill>
                  <a:schemeClr val="bg1"/>
                </a:solidFill>
                <a:latin typeface="微软雅黑" panose="020B0503020204020204" pitchFamily="34" charset="-122"/>
                <a:ea typeface="微软雅黑" panose="020B0503020204020204" pitchFamily="34" charset="-122"/>
              </a:rPr>
              <a:t>公司组织架构</a:t>
            </a:r>
            <a:endParaRPr altLang="en-US" dirty="0" sz="1600" lang="zh-CN">
              <a:solidFill>
                <a:schemeClr val="bg1"/>
              </a:solidFill>
              <a:latin typeface="微软雅黑" panose="020B0503020204020204" pitchFamily="34" charset="-122"/>
              <a:ea typeface="微软雅黑" panose="020B0503020204020204" pitchFamily="34" charset="-122"/>
            </a:endParaRPr>
          </a:p>
          <a:p>
            <a:r>
              <a:rPr altLang="zh-CN" dirty="0" sz="1200" lang="en-US">
                <a:solidFill>
                  <a:schemeClr val="bg1"/>
                </a:solidFill>
                <a:latin typeface="微软雅黑" panose="020B0503020204020204" pitchFamily="34" charset="-122"/>
                <a:ea typeface="微软雅黑" panose="020B0503020204020204" pitchFamily="34" charset="-122"/>
              </a:rPr>
              <a:t>organization structure</a:t>
            </a:r>
            <a:endParaRPr altLang="zh-CN" dirty="0" sz="1200" lang="en-US">
              <a:solidFill>
                <a:schemeClr val="bg1"/>
              </a:solidFill>
              <a:latin typeface="微软雅黑" panose="020B0503020204020204" pitchFamily="34" charset="-122"/>
              <a:ea typeface="微软雅黑" panose="020B0503020204020204" pitchFamily="34" charset="-122"/>
            </a:endParaRPr>
          </a:p>
        </p:txBody>
      </p:sp>
      <p:sp>
        <p:nvSpPr>
          <p:cNvPr id="1048693" name="Freeform 5"/>
          <p:cNvSpPr/>
          <p:nvPr/>
        </p:nvSpPr>
        <p:spPr bwMode="auto">
          <a:xfrm rot="5400000">
            <a:off x="4697719" y="2634570"/>
            <a:ext cx="242598" cy="218923"/>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69C159"/>
          </a:solidFill>
          <a:ln w="28575">
            <a:solidFill>
              <a:schemeClr val="bg1"/>
            </a:soli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694" name="Freeform 5"/>
          <p:cNvSpPr/>
          <p:nvPr/>
        </p:nvSpPr>
        <p:spPr bwMode="auto">
          <a:xfrm rot="5400000">
            <a:off x="6787776" y="2634571"/>
            <a:ext cx="242598" cy="218923"/>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3B3DF"/>
          </a:solidFill>
          <a:ln w="28575">
            <a:solidFill>
              <a:schemeClr val="bg1"/>
            </a:soli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695" name="Freeform 5"/>
          <p:cNvSpPr/>
          <p:nvPr/>
        </p:nvSpPr>
        <p:spPr bwMode="auto">
          <a:xfrm rot="5400000">
            <a:off x="4697719" y="3171600"/>
            <a:ext cx="242598" cy="218923"/>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38FC8"/>
          </a:solidFill>
          <a:ln w="28575">
            <a:solidFill>
              <a:schemeClr val="bg1"/>
            </a:soli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696" name="Freeform 5"/>
          <p:cNvSpPr/>
          <p:nvPr/>
        </p:nvSpPr>
        <p:spPr bwMode="auto">
          <a:xfrm rot="5400000">
            <a:off x="6787776" y="3171600"/>
            <a:ext cx="242599" cy="218924"/>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27283"/>
          </a:solidFill>
          <a:ln w="28575">
            <a:solidFill>
              <a:schemeClr val="bg1"/>
            </a:soli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697" name="TextBox 153"/>
          <p:cNvSpPr txBox="1">
            <a:spLocks noChangeArrowheads="1"/>
          </p:cNvSpPr>
          <p:nvPr/>
        </p:nvSpPr>
        <p:spPr bwMode="auto">
          <a:xfrm>
            <a:off x="4637088" y="1412875"/>
            <a:ext cx="4164012" cy="768350"/>
          </a:xfrm>
          <a:prstGeom prst="rect"/>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altLang="en-US" b="1" dirty="0" sz="2800" lang="zh-CN">
                <a:solidFill>
                  <a:srgbClr val="BFBFBF"/>
                </a:solidFill>
                <a:latin typeface="微软雅黑" panose="020B0503020204020204" pitchFamily="34" charset="-122"/>
                <a:ea typeface="微软雅黑" panose="020B0503020204020204" pitchFamily="34" charset="-122"/>
              </a:rPr>
              <a:t>我们携手共创美好未来</a:t>
            </a:r>
            <a:endParaRPr altLang="en-US" b="1" dirty="0" sz="2800" lang="zh-CN">
              <a:solidFill>
                <a:srgbClr val="BFBFBF"/>
              </a:solidFill>
              <a:latin typeface="微软雅黑" panose="020B0503020204020204" pitchFamily="34" charset="-122"/>
              <a:ea typeface="微软雅黑" panose="020B0503020204020204" pitchFamily="34" charset="-122"/>
            </a:endParaRPr>
          </a:p>
          <a:p>
            <a:pPr eaLnBrk="1" hangingPunct="1"/>
            <a:r>
              <a:rPr altLang="zh-CN" b="1" dirty="0" sz="1600" lang="en-US">
                <a:solidFill>
                  <a:srgbClr val="BFBFBF"/>
                </a:solidFill>
                <a:latin typeface="微软雅黑" panose="020B0503020204020204" pitchFamily="34" charset="-122"/>
                <a:ea typeface="微软雅黑" panose="020B0503020204020204" pitchFamily="34" charset="-122"/>
              </a:rPr>
              <a:t>We work together to create the future</a:t>
            </a:r>
            <a:endParaRPr altLang="zh-CN" b="1" dirty="0" sz="1600" lang="en-US">
              <a:solidFill>
                <a:srgbClr val="BFBFBF"/>
              </a:solidFill>
              <a:latin typeface="微软雅黑" panose="020B0503020204020204" pitchFamily="34" charset="-122"/>
              <a:ea typeface="微软雅黑" panose="020B0503020204020204" pitchFamily="34" charset="-122"/>
            </a:endParaRPr>
          </a:p>
        </p:txBody>
      </p:sp>
    </p:spTree>
  </p:cSld>
  <p:clrMapOvr>
    <a:masterClrMapping/>
  </p:clrMapOvr>
  <p:transition advClick="0"/>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afterEffect" presetClass="entr" presetID="10" presetSubtype="0">
                                  <p:stCondLst>
                                    <p:cond delay="0"/>
                                  </p:stCondLst>
                                  <p:childTnLst>
                                    <p:set>
                                      <p:cBhvr>
                                        <p:cTn dur="1" fill="hold" id="6">
                                          <p:stCondLst>
                                            <p:cond delay="0"/>
                                          </p:stCondLst>
                                        </p:cTn>
                                        <p:tgtEl>
                                          <p:spTgt spid="1048697"/>
                                        </p:tgtEl>
                                        <p:attrNameLst>
                                          <p:attrName>style.visibility</p:attrName>
                                        </p:attrNameLst>
                                      </p:cBhvr>
                                      <p:to>
                                        <p:strVal val="visible"/>
                                      </p:to>
                                    </p:set>
                                    <p:animEffect transition="in" filter="fade">
                                      <p:cBhvr>
                                        <p:cTn dur="500" id="7"/>
                                        <p:tgtEl>
                                          <p:spTgt spid="10486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97"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49" name=""/>
        <p:cNvGrpSpPr/>
        <p:nvPr/>
      </p:nvGrpSpPr>
      <p:grpSpPr>
        <a:xfrm>
          <a:off x="0" y="0"/>
          <a:ext cx="0" cy="0"/>
          <a:chOff x="0" y="0"/>
          <a:chExt cx="0" cy="0"/>
        </a:xfrm>
      </p:grpSpPr>
      <p:sp>
        <p:nvSpPr>
          <p:cNvPr id="1048698" name="文本框 3"/>
          <p:cNvSpPr txBox="1"/>
          <p:nvPr/>
        </p:nvSpPr>
        <p:spPr>
          <a:xfrm>
            <a:off x="1246505" y="220345"/>
            <a:ext cx="2532380" cy="645160"/>
          </a:xfrm>
          <a:prstGeom prst="rect"/>
          <a:noFill/>
          <a:effectLst/>
        </p:spPr>
        <p:txBody>
          <a:bodyPr rtlCol="0" wrap="square">
            <a:spAutoFit/>
          </a:bodyPr>
          <a:p>
            <a:r>
              <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公司概述</a:t>
            </a:r>
            <a:endPar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a:p>
            <a:r>
              <a:rPr altLang="zh-CN" b="1" dirty="0" sz="12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Company profile</a:t>
            </a:r>
            <a:endParaRPr altLang="zh-CN" b="1" dirty="0" sz="12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p:txBody>
      </p:sp>
      <p:sp>
        <p:nvSpPr>
          <p:cNvPr id="1048699" name="矩形 6"/>
          <p:cNvSpPr/>
          <p:nvPr/>
        </p:nvSpPr>
        <p:spPr>
          <a:xfrm>
            <a:off x="108585" y="1016000"/>
            <a:ext cx="3594100" cy="3444240"/>
          </a:xfrm>
          <a:prstGeom prst="rect"/>
        </p:spPr>
        <p:txBody>
          <a:bodyPr wrap="square">
            <a:spAutoFit/>
          </a:bodyPr>
          <a:p>
            <a:pPr algn="just">
              <a:lnSpc>
                <a:spcPct val="150000"/>
              </a:lnSpc>
            </a:pPr>
            <a:r>
              <a:rPr altLang="zh-CN" dirty="0" sz="1200" lang="en-US">
                <a:solidFill>
                  <a:schemeClr val="bg1"/>
                </a:solidFill>
                <a:latin typeface="微软雅黑" panose="020B0503020204020204" pitchFamily="34" charset="-122"/>
                <a:ea typeface="微软雅黑" panose="020B0503020204020204" pitchFamily="34" charset="-122"/>
              </a:rPr>
              <a:t>      </a:t>
            </a:r>
            <a:r>
              <a:rPr altLang="zh-CN" dirty="0" sz="900" lang="en-US">
                <a:solidFill>
                  <a:schemeClr val="bg1"/>
                </a:solidFill>
                <a:latin typeface="微软雅黑" panose="020B0503020204020204" pitchFamily="34" charset="-122"/>
                <a:ea typeface="微软雅黑" panose="020B0503020204020204" pitchFamily="34" charset="-122"/>
              </a:rPr>
              <a:t> </a:t>
            </a:r>
            <a:r>
              <a:rPr altLang="zh-CN"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苏州</a:t>
            </a:r>
            <a:r>
              <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融睿纳米复材</a:t>
            </a:r>
            <a:r>
              <a:rPr altLang="zh-CN"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科技有限公司是一家以真空</a:t>
            </a:r>
            <a:r>
              <a:rPr altLang="zh-CN" dirty="0" sz="800" lang="zh-CN"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应用</a:t>
            </a:r>
            <a:r>
              <a:rPr altLang="en-US" dirty="0" sz="800" lang="zh-CN"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技术</a:t>
            </a:r>
            <a:r>
              <a:rPr altLang="zh-CN" dirty="0" sz="800" lang="zh-CN"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为</a:t>
            </a:r>
            <a:r>
              <a:rPr altLang="zh-CN"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基础，集相关</a:t>
            </a:r>
            <a:r>
              <a:rPr altLang="en-US" dirty="0" sz="800" lang="zh-CN"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工艺，设备，纳米复合材料应用</a:t>
            </a:r>
            <a:r>
              <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的研发、生产、销售为一体的综合性企业，以真空镀膜为主营业务的</a:t>
            </a:r>
            <a:r>
              <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高新技术</a:t>
            </a:r>
            <a:r>
              <a:rPr altLang="zh-CN"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企业</a:t>
            </a:r>
            <a:r>
              <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endPar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50000"/>
              </a:lnSpc>
            </a:pPr>
            <a:r>
              <a:rPr altLang="zh-CN" dirty="0" sz="800" 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Suzhou Rongray Nan composite Technology Co., Ltd. is a comprehensive enterprise based on vacuum application technology, integrating related process, equipment, R&amp;D, production and sales of nan composite material application, and a high-tech enterprise with vacuum coating as its main business. </a:t>
            </a:r>
            <a:endParaRPr altLang="zh-CN" dirty="0" sz="800" 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50000"/>
              </a:lnSpc>
            </a:pPr>
            <a:r>
              <a:rPr altLang="zh-CN" dirty="0" sz="800" 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公司成立于</a:t>
            </a:r>
            <a:r>
              <a:rPr altLang="zh-CN" b="1" dirty="0" sz="800" lang="en-US">
                <a:solidFill>
                  <a:srgbClr val="00B5DE"/>
                </a:solidFill>
                <a:latin typeface="微软雅黑" panose="020B0503020204020204" pitchFamily="34" charset="-122"/>
                <a:ea typeface="微软雅黑" panose="020B0503020204020204" pitchFamily="34" charset="-122"/>
                <a:cs typeface="微软雅黑" panose="020B0503020204020204" pitchFamily="34" charset="-122"/>
              </a:rPr>
              <a:t>2007</a:t>
            </a:r>
            <a:r>
              <a:rPr altLang="en-US" b="1" dirty="0" sz="800" lang="zh-CN">
                <a:solidFill>
                  <a:srgbClr val="00B5DE"/>
                </a:solidFill>
                <a:latin typeface="微软雅黑" panose="020B0503020204020204" pitchFamily="34" charset="-122"/>
                <a:ea typeface="微软雅黑" panose="020B0503020204020204" pitchFamily="34" charset="-122"/>
                <a:cs typeface="微软雅黑" panose="020B0503020204020204" pitchFamily="34" charset="-122"/>
              </a:rPr>
              <a:t>年</a:t>
            </a:r>
            <a:r>
              <a:rPr altLang="zh-CN" b="1" dirty="0" sz="800" lang="en-US">
                <a:solidFill>
                  <a:srgbClr val="00B5DE"/>
                </a:solidFill>
                <a:latin typeface="微软雅黑" panose="020B0503020204020204" pitchFamily="34" charset="-122"/>
                <a:ea typeface="微软雅黑" panose="020B0503020204020204" pitchFamily="34" charset="-122"/>
                <a:cs typeface="微软雅黑" panose="020B0503020204020204" pitchFamily="34" charset="-122"/>
              </a:rPr>
              <a:t>11</a:t>
            </a:r>
            <a:r>
              <a:rPr altLang="en-US" b="1" dirty="0" sz="800" lang="zh-CN">
                <a:solidFill>
                  <a:srgbClr val="00B5DE"/>
                </a:solidFill>
                <a:latin typeface="微软雅黑" panose="020B0503020204020204" pitchFamily="34" charset="-122"/>
                <a:ea typeface="微软雅黑" panose="020B0503020204020204" pitchFamily="34" charset="-122"/>
                <a:cs typeface="微软雅黑" panose="020B0503020204020204" pitchFamily="34" charset="-122"/>
              </a:rPr>
              <a:t>月</a:t>
            </a:r>
            <a:r>
              <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，总投资</a:t>
            </a:r>
            <a:r>
              <a:rPr altLang="zh-CN" b="1" dirty="0" sz="800" lang="en-US">
                <a:solidFill>
                  <a:srgbClr val="00B5DE"/>
                </a:solidFill>
                <a:latin typeface="微软雅黑" panose="020B0503020204020204" pitchFamily="34" charset="-122"/>
                <a:ea typeface="微软雅黑" panose="020B0503020204020204" pitchFamily="34" charset="-122"/>
                <a:cs typeface="微软雅黑" panose="020B0503020204020204" pitchFamily="34" charset="-122"/>
              </a:rPr>
              <a:t>7000</a:t>
            </a:r>
            <a:r>
              <a:rPr altLang="en-US" b="1" dirty="0" sz="800" lang="zh-CN">
                <a:solidFill>
                  <a:srgbClr val="00B5DE"/>
                </a:solidFill>
                <a:latin typeface="微软雅黑" panose="020B0503020204020204" pitchFamily="34" charset="-122"/>
                <a:ea typeface="微软雅黑" panose="020B0503020204020204" pitchFamily="34" charset="-122"/>
                <a:cs typeface="微软雅黑" panose="020B0503020204020204" pitchFamily="34" charset="-122"/>
              </a:rPr>
              <a:t>多万元</a:t>
            </a:r>
            <a:r>
              <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，其中固定资产累计投入</a:t>
            </a:r>
            <a:r>
              <a:rPr altLang="zh-CN" dirty="0" sz="800" lang="en-US"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5700</a:t>
            </a:r>
            <a:r>
              <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多万，研发投入</a:t>
            </a:r>
            <a:r>
              <a:rPr altLang="zh-CN" dirty="0" sz="800" lang="en-US"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1600</a:t>
            </a:r>
            <a:r>
              <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多万。</a:t>
            </a:r>
            <a:endPar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50000"/>
              </a:lnSpc>
            </a:pPr>
            <a:r>
              <a:rPr altLang="zh-CN" dirty="0" sz="800" 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F</a:t>
            </a:r>
            <a:r>
              <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ounded in November 2007, with a total investment of more than 70 million yuan, of which more than 57 million yuan has been invested in fixed assets and more than 16 million yuan has been invested in research and development.</a:t>
            </a:r>
            <a:endPar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50000"/>
              </a:lnSpc>
            </a:pPr>
            <a:r>
              <a:rPr altLang="zh-CN" dirty="0" sz="800" 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公司主营业务</a:t>
            </a:r>
            <a:r>
              <a:rPr altLang="zh-CN" dirty="0" sz="800" 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Main business</a:t>
            </a:r>
            <a:r>
              <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endPar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50000"/>
              </a:lnSpc>
            </a:pPr>
            <a:r>
              <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800" 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1. </a:t>
            </a:r>
            <a:r>
              <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光学真空镀膜产品1. optical vacuum coating products；</a:t>
            </a:r>
            <a:endPar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50000"/>
              </a:lnSpc>
            </a:pPr>
            <a:r>
              <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800" 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2. </a:t>
            </a:r>
            <a:r>
              <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光控真空镀膜产品；2. optical control vacuum coating products;</a:t>
            </a:r>
            <a:endPar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50000"/>
              </a:lnSpc>
            </a:pPr>
            <a:r>
              <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800" 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3. </a:t>
            </a:r>
            <a:r>
              <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光电真空镀膜产品。3. photoelectric vacuum coating products</a:t>
            </a:r>
            <a:endParaRPr altLang="en-US" dirty="0" sz="8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50000"/>
              </a:lnSpc>
            </a:pPr>
            <a:endParaRPr altLang="zh-CN" dirty="0" sz="800" 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097159" name="图片 7"/>
          <p:cNvPicPr>
            <a:picLocks noChangeAspect="1"/>
          </p:cNvPicPr>
          <p:nvPr/>
        </p:nvPicPr>
        <p:blipFill rotWithShape="1">
          <a:blip xmlns:r="http://schemas.openxmlformats.org/officeDocument/2006/relationships" r:embed="rId1" cstate="print"/>
          <a:srcRect b="7715"/>
          <a:stretch>
            <a:fillRect/>
          </a:stretch>
        </p:blipFill>
        <p:spPr>
          <a:xfrm>
            <a:off x="5000042" y="676275"/>
            <a:ext cx="3790062" cy="2314575"/>
          </a:xfrm>
          <a:prstGeom prst="roundRect">
            <a:avLst>
              <a:gd name="adj" fmla="val 8594"/>
            </a:avLst>
          </a:prstGeom>
          <a:solidFill>
            <a:srgbClr val="FFFFFF">
              <a:shade val="85000"/>
            </a:srgbClr>
          </a:solidFill>
          <a:ln>
            <a:noFill/>
          </a:ln>
          <a:effectLst>
            <a:glow rad="101600">
              <a:schemeClr val="accent1">
                <a:satMod val="175000"/>
                <a:alpha val="40000"/>
              </a:schemeClr>
            </a:glow>
          </a:effectLst>
        </p:spPr>
      </p:pic>
      <p:grpSp>
        <p:nvGrpSpPr>
          <p:cNvPr id="50" name="组合 11"/>
          <p:cNvGrpSpPr/>
          <p:nvPr/>
        </p:nvGrpSpPr>
        <p:grpSpPr>
          <a:xfrm>
            <a:off x="3644900" y="3258154"/>
            <a:ext cx="5415296" cy="1201531"/>
            <a:chOff x="2710831" y="3209378"/>
            <a:chExt cx="6362065" cy="1411598"/>
          </a:xfrm>
        </p:grpSpPr>
        <p:pic>
          <p:nvPicPr>
            <p:cNvPr id="2097160" name="图片 9"/>
            <p:cNvPicPr>
              <a:picLocks noChangeAspect="1"/>
            </p:cNvPicPr>
            <p:nvPr/>
          </p:nvPicPr>
          <p:blipFill>
            <a:blip xmlns:r="http://schemas.openxmlformats.org/officeDocument/2006/relationships" r:embed="rId2" cstate="print"/>
            <a:stretch>
              <a:fillRect/>
            </a:stretch>
          </p:blipFill>
          <p:spPr bwMode="auto">
            <a:xfrm>
              <a:off x="4820982" y="3209378"/>
              <a:ext cx="2121605" cy="1411597"/>
            </a:xfrm>
            <a:prstGeom prst="roundRect">
              <a:avLst>
                <a:gd name="adj" fmla="val 8594"/>
              </a:avLst>
            </a:prstGeom>
            <a:solidFill>
              <a:srgbClr val="FFFFFF">
                <a:shade val="85000"/>
              </a:srgbClr>
            </a:solidFill>
            <a:ln>
              <a:noFill/>
            </a:ln>
            <a:effectLst>
              <a:reflection algn="bl" blurRad="12700" dir="5400000" dist="5000" endPos="28000" rotWithShape="0" stA="38000" sy="-100000"/>
            </a:effectLst>
          </p:spPr>
        </p:pic>
        <p:pic>
          <p:nvPicPr>
            <p:cNvPr id="2097161" name="Picture 5"/>
            <p:cNvPicPr>
              <a:picLocks noChangeAspect="1" noChangeArrowheads="1"/>
            </p:cNvPicPr>
            <p:nvPr/>
          </p:nvPicPr>
          <p:blipFill>
            <a:blip xmlns:r="http://schemas.openxmlformats.org/officeDocument/2006/relationships" r:embed="rId3" cstate="print"/>
            <a:stretch>
              <a:fillRect/>
            </a:stretch>
          </p:blipFill>
          <p:spPr bwMode="auto">
            <a:xfrm>
              <a:off x="6952112" y="3209926"/>
              <a:ext cx="2120784" cy="1411050"/>
            </a:xfrm>
            <a:prstGeom prst="roundRect">
              <a:avLst>
                <a:gd name="adj" fmla="val 8594"/>
              </a:avLst>
            </a:prstGeom>
            <a:solidFill>
              <a:srgbClr val="FFFFFF">
                <a:shade val="85000"/>
              </a:srgbClr>
            </a:solidFill>
            <a:ln>
              <a:noFill/>
            </a:ln>
            <a:effectLst>
              <a:reflection algn="bl" blurRad="12700" dir="5400000" dist="5000" endPos="28000" rotWithShape="0" stA="38000" sy="-100000"/>
            </a:effectLst>
          </p:spPr>
        </p:pic>
        <p:pic>
          <p:nvPicPr>
            <p:cNvPr id="2097162" name="图片 10"/>
            <p:cNvPicPr>
              <a:picLocks noChangeAspect="1"/>
            </p:cNvPicPr>
            <p:nvPr/>
          </p:nvPicPr>
          <p:blipFill>
            <a:blip xmlns:r="http://schemas.openxmlformats.org/officeDocument/2006/relationships" r:embed="rId4" cstate="print"/>
            <a:stretch>
              <a:fillRect/>
            </a:stretch>
          </p:blipFill>
          <p:spPr>
            <a:xfrm>
              <a:off x="2710831" y="3209925"/>
              <a:ext cx="2120784" cy="1411050"/>
            </a:xfrm>
            <a:prstGeom prst="roundRect">
              <a:avLst>
                <a:gd name="adj" fmla="val 8594"/>
              </a:avLst>
            </a:prstGeom>
            <a:solidFill>
              <a:srgbClr val="FFFFFF">
                <a:shade val="85000"/>
              </a:srgbClr>
            </a:solidFill>
            <a:ln>
              <a:noFill/>
            </a:ln>
            <a:effectLst>
              <a:reflection algn="bl" blurRad="12700" dir="5400000" dist="5000" endPos="28000" rotWithShape="0" stA="38000" sy="-100000"/>
            </a:effectLst>
          </p:spPr>
        </p:pic>
      </p:grpSp>
      <p:grpSp>
        <p:nvGrpSpPr>
          <p:cNvPr id="51" name="组合 13"/>
          <p:cNvGrpSpPr/>
          <p:nvPr/>
        </p:nvGrpSpPr>
        <p:grpSpPr>
          <a:xfrm>
            <a:off x="268227" y="479676"/>
            <a:ext cx="566746" cy="505819"/>
            <a:chOff x="268227" y="479676"/>
            <a:chExt cx="566746" cy="505819"/>
          </a:xfrm>
        </p:grpSpPr>
        <p:grpSp>
          <p:nvGrpSpPr>
            <p:cNvPr id="52" name="组合 3"/>
            <p:cNvGrpSpPr/>
            <p:nvPr/>
          </p:nvGrpSpPr>
          <p:grpSpPr>
            <a:xfrm rot="18933031">
              <a:off x="268227" y="479676"/>
              <a:ext cx="566746" cy="505819"/>
              <a:chOff x="676655" y="912350"/>
              <a:chExt cx="771145" cy="688245"/>
            </a:xfrm>
          </p:grpSpPr>
          <p:sp>
            <p:nvSpPr>
              <p:cNvPr id="1048700" name="任意多边形 1"/>
              <p:cNvSpPr/>
              <p:nvPr/>
            </p:nvSpPr>
            <p:spPr>
              <a:xfrm>
                <a:off x="676655" y="912350"/>
                <a:ext cx="771145" cy="683700"/>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noFill/>
              <a:ln w="1905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sp>
            <p:nvSpPr>
              <p:cNvPr id="1048701" name="任意多边形 2"/>
              <p:cNvSpPr/>
              <p:nvPr/>
            </p:nvSpPr>
            <p:spPr>
              <a:xfrm rot="20762126">
                <a:off x="723555" y="961190"/>
                <a:ext cx="721185" cy="639405"/>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solidFill>
                <a:schemeClr val="bg1">
                  <a:lumMod val="85000"/>
                </a:schemeClr>
              </a:solidFill>
              <a:ln w="28575">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grpSp>
        <p:pic>
          <p:nvPicPr>
            <p:cNvPr id="2097163" name="Picture 62" descr="rId1"/>
            <p:cNvPicPr>
              <a:picLocks noChangeAspect="1" noChangeArrowheads="1"/>
            </p:cNvPicPr>
            <p:nvPr/>
          </p:nvPicPr>
          <p:blipFill>
            <a:blip xmlns:r="http://schemas.openxmlformats.org/officeDocument/2006/relationships" r:embed="rId5" cstate="print">
              <a:clrChange>
                <a:clrFrom>
                  <a:srgbClr val="FEFEFE"/>
                </a:clrFrom>
                <a:clrTo>
                  <a:srgbClr val="FEFEFE">
                    <a:alpha val="0"/>
                  </a:srgbClr>
                </a:clrTo>
              </a:clrChange>
            </a:blip>
            <a:srcRect/>
            <a:stretch>
              <a:fillRect/>
            </a:stretch>
          </p:blipFill>
          <p:spPr>
            <a:xfrm>
              <a:off x="429396" y="585201"/>
              <a:ext cx="323079" cy="189119"/>
            </a:xfrm>
            <a:prstGeom prst="rect"/>
            <a:noFill/>
          </p:spPr>
        </p:pic>
      </p:grpSp>
    </p:spTree>
  </p:cSld>
  <p:clrMapOvr>
    <a:masterClrMapping/>
  </p:clrMapOvr>
  <p:transition advClick="0"/>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55" name=""/>
        <p:cNvGrpSpPr/>
        <p:nvPr/>
      </p:nvGrpSpPr>
      <p:grpSpPr>
        <a:xfrm>
          <a:off x="0" y="0"/>
          <a:ext cx="0" cy="0"/>
          <a:chOff x="0" y="0"/>
          <a:chExt cx="0" cy="0"/>
        </a:xfrm>
      </p:grpSpPr>
      <p:sp>
        <p:nvSpPr>
          <p:cNvPr id="1048704" name="任意多边形 45"/>
          <p:cNvSpPr/>
          <p:nvPr/>
        </p:nvSpPr>
        <p:spPr>
          <a:xfrm rot="20717436">
            <a:off x="619532" y="-685213"/>
            <a:ext cx="8158666" cy="6903136"/>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 name="connsiteX0-1" fmla="*/ 243569 w 1831966"/>
              <a:gd name="connsiteY0-2" fmla="*/ 281775 h 1577524"/>
              <a:gd name="connsiteX1-3" fmla="*/ 1284969 w 1831966"/>
              <a:gd name="connsiteY1-4" fmla="*/ 2375 h 1577524"/>
              <a:gd name="connsiteX2-5" fmla="*/ 1754869 w 1831966"/>
              <a:gd name="connsiteY2-6" fmla="*/ 408775 h 1577524"/>
              <a:gd name="connsiteX3-7" fmla="*/ 1665969 w 1831966"/>
              <a:gd name="connsiteY3-8" fmla="*/ 1564475 h 1577524"/>
              <a:gd name="connsiteX4-9" fmla="*/ 114460 w 1831966"/>
              <a:gd name="connsiteY4-10" fmla="*/ 1070913 h 1577524"/>
              <a:gd name="connsiteX5-11" fmla="*/ 243569 w 1831966"/>
              <a:gd name="connsiteY5-12" fmla="*/ 281775 h 1577524"/>
              <a:gd name="connsiteX0-13" fmla="*/ 295889 w 1884286"/>
              <a:gd name="connsiteY0-14" fmla="*/ 281775 h 1579874"/>
              <a:gd name="connsiteX1-15" fmla="*/ 1337289 w 1884286"/>
              <a:gd name="connsiteY1-16" fmla="*/ 2375 h 1579874"/>
              <a:gd name="connsiteX2-17" fmla="*/ 1807189 w 1884286"/>
              <a:gd name="connsiteY2-18" fmla="*/ 408775 h 1579874"/>
              <a:gd name="connsiteX3-19" fmla="*/ 1718289 w 1884286"/>
              <a:gd name="connsiteY3-20" fmla="*/ 1564475 h 1579874"/>
              <a:gd name="connsiteX4-21" fmla="*/ 166780 w 1884286"/>
              <a:gd name="connsiteY4-22" fmla="*/ 1070913 h 1579874"/>
              <a:gd name="connsiteX5-23" fmla="*/ 295889 w 1884286"/>
              <a:gd name="connsiteY5-24" fmla="*/ 281775 h 1579874"/>
              <a:gd name="connsiteX0-25" fmla="*/ 238088 w 1783989"/>
              <a:gd name="connsiteY0-26" fmla="*/ 281775 h 1629433"/>
              <a:gd name="connsiteX1-27" fmla="*/ 1279488 w 1783989"/>
              <a:gd name="connsiteY1-28" fmla="*/ 2375 h 1629433"/>
              <a:gd name="connsiteX2-29" fmla="*/ 1749388 w 1783989"/>
              <a:gd name="connsiteY2-30" fmla="*/ 408775 h 1629433"/>
              <a:gd name="connsiteX3-31" fmla="*/ 1573676 w 1783989"/>
              <a:gd name="connsiteY3-32" fmla="*/ 1617581 h 1629433"/>
              <a:gd name="connsiteX4-33" fmla="*/ 108979 w 1783989"/>
              <a:gd name="connsiteY4-34" fmla="*/ 1070913 h 1629433"/>
              <a:gd name="connsiteX5-35" fmla="*/ 238088 w 1783989"/>
              <a:gd name="connsiteY5-36" fmla="*/ 281775 h 1629433"/>
              <a:gd name="connsiteX0-37" fmla="*/ 238088 w 1876094"/>
              <a:gd name="connsiteY0-38" fmla="*/ 281919 h 1629577"/>
              <a:gd name="connsiteX1-39" fmla="*/ 1279488 w 1876094"/>
              <a:gd name="connsiteY1-40" fmla="*/ 2519 h 1629577"/>
              <a:gd name="connsiteX2-41" fmla="*/ 1862203 w 1876094"/>
              <a:gd name="connsiteY2-42" fmla="*/ 413321 h 1629577"/>
              <a:gd name="connsiteX3-43" fmla="*/ 1573676 w 1876094"/>
              <a:gd name="connsiteY3-44" fmla="*/ 1617725 h 1629577"/>
              <a:gd name="connsiteX4-45" fmla="*/ 108979 w 1876094"/>
              <a:gd name="connsiteY4-46" fmla="*/ 1071057 h 1629577"/>
              <a:gd name="connsiteX5-47" fmla="*/ 238088 w 1876094"/>
              <a:gd name="connsiteY5-48" fmla="*/ 281919 h 1629577"/>
              <a:gd name="connsiteX0-49" fmla="*/ 243003 w 1894924"/>
              <a:gd name="connsiteY0-50" fmla="*/ 281919 h 1624670"/>
              <a:gd name="connsiteX1-51" fmla="*/ 1284403 w 1894924"/>
              <a:gd name="connsiteY1-52" fmla="*/ 2519 h 1624670"/>
              <a:gd name="connsiteX2-53" fmla="*/ 1867118 w 1894924"/>
              <a:gd name="connsiteY2-54" fmla="*/ 413321 h 1624670"/>
              <a:gd name="connsiteX3-55" fmla="*/ 1645058 w 1894924"/>
              <a:gd name="connsiteY3-56" fmla="*/ 1612714 h 1624670"/>
              <a:gd name="connsiteX4-57" fmla="*/ 113894 w 1894924"/>
              <a:gd name="connsiteY4-58" fmla="*/ 1071057 h 1624670"/>
              <a:gd name="connsiteX5-59" fmla="*/ 243003 w 1894924"/>
              <a:gd name="connsiteY5-60" fmla="*/ 281919 h 1624670"/>
              <a:gd name="connsiteX0-61" fmla="*/ 243003 w 1894924"/>
              <a:gd name="connsiteY0-62" fmla="*/ 281919 h 1627165"/>
              <a:gd name="connsiteX1-63" fmla="*/ 1284403 w 1894924"/>
              <a:gd name="connsiteY1-64" fmla="*/ 2519 h 1627165"/>
              <a:gd name="connsiteX2-65" fmla="*/ 1867118 w 1894924"/>
              <a:gd name="connsiteY2-66" fmla="*/ 413321 h 1627165"/>
              <a:gd name="connsiteX3-67" fmla="*/ 1645058 w 1894924"/>
              <a:gd name="connsiteY3-68" fmla="*/ 1612714 h 1627165"/>
              <a:gd name="connsiteX4-69" fmla="*/ 113894 w 1894924"/>
              <a:gd name="connsiteY4-70" fmla="*/ 1071057 h 1627165"/>
              <a:gd name="connsiteX5-71" fmla="*/ 243003 w 1894924"/>
              <a:gd name="connsiteY5-72" fmla="*/ 281919 h 1627165"/>
              <a:gd name="connsiteX0-73" fmla="*/ 240351 w 1892272"/>
              <a:gd name="connsiteY0-74" fmla="*/ 281980 h 1627886"/>
              <a:gd name="connsiteX1-75" fmla="*/ 1281751 w 1892272"/>
              <a:gd name="connsiteY1-76" fmla="*/ 2580 h 1627886"/>
              <a:gd name="connsiteX2-77" fmla="*/ 1864466 w 1892272"/>
              <a:gd name="connsiteY2-78" fmla="*/ 413382 h 1627886"/>
              <a:gd name="connsiteX3-79" fmla="*/ 1642406 w 1892272"/>
              <a:gd name="connsiteY3-80" fmla="*/ 1612775 h 1627886"/>
              <a:gd name="connsiteX4-81" fmla="*/ 114735 w 1892272"/>
              <a:gd name="connsiteY4-82" fmla="*/ 1092983 h 1627886"/>
              <a:gd name="connsiteX5-83" fmla="*/ 240351 w 1892272"/>
              <a:gd name="connsiteY5-84" fmla="*/ 281980 h 1627886"/>
              <a:gd name="connsiteX0-85" fmla="*/ 284594 w 1936515"/>
              <a:gd name="connsiteY0-86" fmla="*/ 281980 h 1630032"/>
              <a:gd name="connsiteX1-87" fmla="*/ 1325994 w 1936515"/>
              <a:gd name="connsiteY1-88" fmla="*/ 2580 h 1630032"/>
              <a:gd name="connsiteX2-89" fmla="*/ 1908709 w 1936515"/>
              <a:gd name="connsiteY2-90" fmla="*/ 413382 h 1630032"/>
              <a:gd name="connsiteX3-91" fmla="*/ 1686649 w 1936515"/>
              <a:gd name="connsiteY3-92" fmla="*/ 1612775 h 1630032"/>
              <a:gd name="connsiteX4-93" fmla="*/ 158978 w 1936515"/>
              <a:gd name="connsiteY4-94" fmla="*/ 1092983 h 1630032"/>
              <a:gd name="connsiteX5-95" fmla="*/ 284594 w 1936515"/>
              <a:gd name="connsiteY5-96" fmla="*/ 281980 h 1630032"/>
              <a:gd name="connsiteX0-97" fmla="*/ 287284 w 1939205"/>
              <a:gd name="connsiteY0-98" fmla="*/ 281382 h 1629434"/>
              <a:gd name="connsiteX1-99" fmla="*/ 1328684 w 1939205"/>
              <a:gd name="connsiteY1-100" fmla="*/ 1982 h 1629434"/>
              <a:gd name="connsiteX2-101" fmla="*/ 1911399 w 1939205"/>
              <a:gd name="connsiteY2-102" fmla="*/ 412784 h 1629434"/>
              <a:gd name="connsiteX3-103" fmla="*/ 1689339 w 1939205"/>
              <a:gd name="connsiteY3-104" fmla="*/ 1612177 h 1629434"/>
              <a:gd name="connsiteX4-105" fmla="*/ 161668 w 1939205"/>
              <a:gd name="connsiteY4-106" fmla="*/ 1092385 h 1629434"/>
              <a:gd name="connsiteX5-107" fmla="*/ 287284 w 1939205"/>
              <a:gd name="connsiteY5-108" fmla="*/ 281382 h 1629434"/>
              <a:gd name="connsiteX0-109" fmla="*/ 237617 w 1874466"/>
              <a:gd name="connsiteY0-110" fmla="*/ 281382 h 1612786"/>
              <a:gd name="connsiteX1-111" fmla="*/ 1279017 w 1874466"/>
              <a:gd name="connsiteY1-112" fmla="*/ 1982 h 1612786"/>
              <a:gd name="connsiteX2-113" fmla="*/ 1861732 w 1874466"/>
              <a:gd name="connsiteY2-114" fmla="*/ 412784 h 1612786"/>
              <a:gd name="connsiteX3-115" fmla="*/ 1565360 w 1874466"/>
              <a:gd name="connsiteY3-116" fmla="*/ 1597270 h 1612786"/>
              <a:gd name="connsiteX4-117" fmla="*/ 112001 w 1874466"/>
              <a:gd name="connsiteY4-118" fmla="*/ 1092385 h 1612786"/>
              <a:gd name="connsiteX5-119" fmla="*/ 237617 w 1874466"/>
              <a:gd name="connsiteY5-120" fmla="*/ 281382 h 1612786"/>
              <a:gd name="connsiteX0-121" fmla="*/ 237617 w 1906115"/>
              <a:gd name="connsiteY0-122" fmla="*/ 281382 h 1612786"/>
              <a:gd name="connsiteX1-123" fmla="*/ 1279017 w 1906115"/>
              <a:gd name="connsiteY1-124" fmla="*/ 1982 h 1612786"/>
              <a:gd name="connsiteX2-125" fmla="*/ 1861732 w 1906115"/>
              <a:gd name="connsiteY2-126" fmla="*/ 412784 h 1612786"/>
              <a:gd name="connsiteX3-127" fmla="*/ 1565360 w 1906115"/>
              <a:gd name="connsiteY3-128" fmla="*/ 1597270 h 1612786"/>
              <a:gd name="connsiteX4-129" fmla="*/ 112001 w 1906115"/>
              <a:gd name="connsiteY4-130" fmla="*/ 1092385 h 1612786"/>
              <a:gd name="connsiteX5-131" fmla="*/ 237617 w 1906115"/>
              <a:gd name="connsiteY5-132" fmla="*/ 281382 h 16127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06115" h="1612786">
                <a:moveTo>
                  <a:pt x="237617" y="281382"/>
                </a:moveTo>
                <a:cubicBezTo>
                  <a:pt x="443473" y="144042"/>
                  <a:pt x="1008331" y="-19918"/>
                  <a:pt x="1279017" y="1982"/>
                </a:cubicBezTo>
                <a:cubicBezTo>
                  <a:pt x="1549703" y="23882"/>
                  <a:pt x="1814008" y="146903"/>
                  <a:pt x="1861732" y="412784"/>
                </a:cubicBezTo>
                <a:cubicBezTo>
                  <a:pt x="1909456" y="678665"/>
                  <a:pt x="2009634" y="1475944"/>
                  <a:pt x="1565360" y="1597270"/>
                </a:cubicBezTo>
                <a:cubicBezTo>
                  <a:pt x="1099270" y="1694495"/>
                  <a:pt x="333291" y="1311700"/>
                  <a:pt x="112001" y="1092385"/>
                </a:cubicBezTo>
                <a:cubicBezTo>
                  <a:pt x="-109289" y="873070"/>
                  <a:pt x="31761" y="418722"/>
                  <a:pt x="237617" y="281382"/>
                </a:cubicBezTo>
                <a:close/>
              </a:path>
            </a:pathLst>
          </a:custGeom>
          <a:gradFill flip="none" rotWithShape="1">
            <a:gsLst>
              <a:gs pos="0">
                <a:srgbClr val="04B5EC"/>
              </a:gs>
              <a:gs pos="100000">
                <a:srgbClr val="00C898"/>
              </a:gs>
            </a:gsLst>
            <a:lin ang="0" scaled="1"/>
          </a:gra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sz="1015" lang="zh-CN"/>
          </a:p>
        </p:txBody>
      </p:sp>
      <p:sp>
        <p:nvSpPr>
          <p:cNvPr id="1048705" name="矩形 32"/>
          <p:cNvSpPr/>
          <p:nvPr/>
        </p:nvSpPr>
        <p:spPr>
          <a:xfrm>
            <a:off x="6074056" y="935901"/>
            <a:ext cx="3069944" cy="1770381"/>
          </a:xfrm>
          <a:prstGeom prst="rect"/>
        </p:spPr>
        <p:txBody>
          <a:bodyPr wrap="square">
            <a:spAutoFit/>
          </a:bodyPr>
          <a:p>
            <a:r>
              <a:rPr altLang="en-US" b="1" dirty="0" sz="1800" lang="zh-CN">
                <a:latin typeface="微软雅黑" panose="020B0503020204020204" pitchFamily="34" charset="-122"/>
                <a:ea typeface="微软雅黑" panose="020B0503020204020204" pitchFamily="34" charset="-122"/>
              </a:rPr>
              <a:t>光学真空镀膜产品</a:t>
            </a:r>
            <a:endParaRPr altLang="en-US" b="1" dirty="0" sz="1800" lang="zh-CN">
              <a:latin typeface="微软雅黑" panose="020B0503020204020204" pitchFamily="34" charset="-122"/>
              <a:ea typeface="微软雅黑" panose="020B0503020204020204" pitchFamily="34" charset="-122"/>
            </a:endParaRPr>
          </a:p>
          <a:p>
            <a:r>
              <a:rPr altLang="en-US" dirty="0" sz="9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optical vacuum coating products</a:t>
            </a:r>
            <a:endParaRPr altLang="en-US" b="1" dirty="0" sz="900" lang="zh-CN">
              <a:latin typeface="微软雅黑" panose="020B0503020204020204" pitchFamily="34" charset="-122"/>
              <a:ea typeface="微软雅黑" panose="020B0503020204020204" pitchFamily="34" charset="-122"/>
            </a:endParaRPr>
          </a:p>
          <a:p>
            <a:endParaRPr altLang="zh-CN" b="1" dirty="0" sz="900" lang="en-US">
              <a:latin typeface="微软雅黑" panose="020B0503020204020204" pitchFamily="34" charset="-122"/>
              <a:ea typeface="微软雅黑" panose="020B0503020204020204" pitchFamily="34" charset="-122"/>
            </a:endParaRPr>
          </a:p>
          <a:p>
            <a:pPr>
              <a:lnSpc>
                <a:spcPct val="120000"/>
              </a:lnSpc>
            </a:pPr>
            <a:r>
              <a:rPr altLang="en-US" dirty="0" sz="1200" lang="zh-CN">
                <a:latin typeface="微软雅黑" panose="020B0503020204020204" pitchFamily="34" charset="-122"/>
                <a:ea typeface="微软雅黑" panose="020B0503020204020204" pitchFamily="34" charset="-122"/>
              </a:rPr>
              <a:t>玻璃滤光片</a:t>
            </a:r>
            <a:r>
              <a:rPr altLang="zh-CN" dirty="0" sz="1200" lang="en-US">
                <a:latin typeface="微软雅黑" panose="020B0503020204020204" pitchFamily="34" charset="-122"/>
                <a:ea typeface="微软雅黑" panose="020B0503020204020204" pitchFamily="34" charset="-122"/>
              </a:rPr>
              <a:t>BPF</a:t>
            </a:r>
            <a:r>
              <a:rPr altLang="en-US" dirty="0" sz="1200" lang="zh-CN">
                <a:latin typeface="微软雅黑" panose="020B0503020204020204" pitchFamily="34" charset="-122"/>
                <a:ea typeface="微软雅黑" panose="020B0503020204020204" pitchFamily="34" charset="-122"/>
              </a:rPr>
              <a:t>，</a:t>
            </a:r>
            <a:r>
              <a:rPr altLang="zh-CN" dirty="0" sz="1200" lang="en-US">
                <a:latin typeface="微软雅黑" panose="020B0503020204020204" pitchFamily="34" charset="-122"/>
                <a:ea typeface="微软雅黑" panose="020B0503020204020204" pitchFamily="34" charset="-122"/>
              </a:rPr>
              <a:t>IR-CUT</a:t>
            </a:r>
            <a:r>
              <a:rPr altLang="en-US" dirty="0" sz="1200" lang="zh-CN">
                <a:latin typeface="微软雅黑" panose="020B0503020204020204" pitchFamily="34" charset="-122"/>
                <a:ea typeface="微软雅黑" panose="020B0503020204020204" pitchFamily="34" charset="-122"/>
              </a:rPr>
              <a:t>，</a:t>
            </a:r>
            <a:r>
              <a:rPr altLang="zh-CN" dirty="0" sz="1200" lang="en-US">
                <a:latin typeface="微软雅黑" panose="020B0503020204020204" pitchFamily="34" charset="-122"/>
                <a:ea typeface="微软雅黑" panose="020B0503020204020204" pitchFamily="34" charset="-122"/>
              </a:rPr>
              <a:t>H</a:t>
            </a:r>
            <a:endParaRPr altLang="zh-CN" dirty="0" sz="1200" lang="en-US">
              <a:latin typeface="微软雅黑" panose="020B0503020204020204" pitchFamily="34" charset="-122"/>
              <a:ea typeface="微软雅黑" panose="020B0503020204020204" pitchFamily="34" charset="-122"/>
            </a:endParaRPr>
          </a:p>
          <a:p>
            <a:pPr>
              <a:lnSpc>
                <a:spcPct val="120000"/>
              </a:lnSpc>
            </a:pPr>
            <a:r>
              <a:rPr altLang="en-US" dirty="0" sz="1200" lang="zh-CN">
                <a:latin typeface="微软雅黑" panose="020B0503020204020204" pitchFamily="34" charset="-122"/>
                <a:ea typeface="微软雅黑" panose="020B0503020204020204" pitchFamily="34" charset="-122"/>
              </a:rPr>
              <a:t>塑胶件</a:t>
            </a:r>
            <a:r>
              <a:rPr altLang="zh-CN" dirty="0" sz="1200" lang="en-US">
                <a:latin typeface="微软雅黑" panose="020B0503020204020204" pitchFamily="34" charset="-122"/>
                <a:ea typeface="微软雅黑" panose="020B0503020204020204" pitchFamily="34" charset="-122"/>
              </a:rPr>
              <a:t>Coating</a:t>
            </a:r>
            <a:endParaRPr altLang="zh-CN" dirty="0" sz="1200" lang="en-US">
              <a:latin typeface="微软雅黑" panose="020B0503020204020204" pitchFamily="34" charset="-122"/>
              <a:ea typeface="微软雅黑" panose="020B0503020204020204" pitchFamily="34" charset="-122"/>
            </a:endParaRPr>
          </a:p>
          <a:p>
            <a:pPr>
              <a:lnSpc>
                <a:spcPct val="120000"/>
              </a:lnSpc>
            </a:pPr>
            <a:r>
              <a:rPr altLang="en-US" dirty="0" sz="1200" lang="zh-CN">
                <a:latin typeface="微软雅黑" panose="020B0503020204020204" pitchFamily="34" charset="-122"/>
                <a:ea typeface="微软雅黑" panose="020B0503020204020204" pitchFamily="34" charset="-122"/>
              </a:rPr>
              <a:t>幻彩</a:t>
            </a:r>
            <a:r>
              <a:rPr altLang="zh-CN" dirty="0" sz="1200" lang="en-US">
                <a:latin typeface="微软雅黑" panose="020B0503020204020204" pitchFamily="34" charset="-122"/>
                <a:ea typeface="微软雅黑" panose="020B0503020204020204" pitchFamily="34" charset="-122"/>
              </a:rPr>
              <a:t>Coating  AR  IR  AS  AF</a:t>
            </a:r>
            <a:endParaRPr altLang="zh-CN" dirty="0" sz="1200" lang="en-US">
              <a:latin typeface="微软雅黑" panose="020B0503020204020204" pitchFamily="34" charset="-122"/>
              <a:ea typeface="微软雅黑" panose="020B0503020204020204" pitchFamily="34" charset="-122"/>
            </a:endParaRPr>
          </a:p>
          <a:p>
            <a:pPr>
              <a:lnSpc>
                <a:spcPct val="120000"/>
              </a:lnSpc>
            </a:pPr>
            <a:r>
              <a:rPr altLang="zh-CN" dirty="0" sz="900" lang="en-US">
                <a:latin typeface="微软雅黑" panose="020B0503020204020204" pitchFamily="34" charset="-122"/>
                <a:ea typeface="微软雅黑" panose="020B0503020204020204" pitchFamily="34" charset="-122"/>
              </a:rPr>
              <a:t>Glass filters BPF, IR-CUT, H</a:t>
            </a:r>
            <a:endParaRPr altLang="zh-CN" dirty="0" sz="900" lang="en-US">
              <a:latin typeface="微软雅黑" panose="020B0503020204020204" pitchFamily="34" charset="-122"/>
              <a:ea typeface="微软雅黑" panose="020B0503020204020204" pitchFamily="34" charset="-122"/>
            </a:endParaRPr>
          </a:p>
          <a:p>
            <a:pPr>
              <a:lnSpc>
                <a:spcPct val="120000"/>
              </a:lnSpc>
            </a:pPr>
            <a:r>
              <a:rPr altLang="zh-CN" dirty="0" sz="900" lang="en-US">
                <a:latin typeface="微软雅黑" panose="020B0503020204020204" pitchFamily="34" charset="-122"/>
                <a:ea typeface="微软雅黑" panose="020B0503020204020204" pitchFamily="34" charset="-122"/>
              </a:rPr>
              <a:t>Plastic Coating</a:t>
            </a:r>
            <a:endParaRPr altLang="zh-CN" dirty="0" sz="900" lang="en-US">
              <a:latin typeface="微软雅黑" panose="020B0503020204020204" pitchFamily="34" charset="-122"/>
              <a:ea typeface="微软雅黑" panose="020B0503020204020204" pitchFamily="34" charset="-122"/>
            </a:endParaRPr>
          </a:p>
          <a:p>
            <a:pPr>
              <a:lnSpc>
                <a:spcPct val="120000"/>
              </a:lnSpc>
            </a:pPr>
            <a:r>
              <a:rPr altLang="zh-CN" dirty="0" sz="900" lang="en-US">
                <a:latin typeface="微软雅黑" panose="020B0503020204020204" pitchFamily="34" charset="-122"/>
                <a:ea typeface="微软雅黑" panose="020B0503020204020204" pitchFamily="34" charset="-122"/>
              </a:rPr>
              <a:t>multicolor Coating AR IR AS AF</a:t>
            </a:r>
            <a:r>
              <a:rPr altLang="zh-CN" dirty="0" sz="1200" lang="en-US">
                <a:latin typeface="微软雅黑" panose="020B0503020204020204" pitchFamily="34" charset="-122"/>
                <a:ea typeface="微软雅黑" panose="020B0503020204020204" pitchFamily="34" charset="-122"/>
              </a:rPr>
              <a:t> </a:t>
            </a:r>
            <a:endParaRPr altLang="zh-CN" dirty="0" sz="1200" lang="en-US">
              <a:latin typeface="微软雅黑" panose="020B0503020204020204" pitchFamily="34" charset="-122"/>
              <a:ea typeface="微软雅黑" panose="020B0503020204020204" pitchFamily="34" charset="-122"/>
            </a:endParaRPr>
          </a:p>
        </p:txBody>
      </p:sp>
      <p:sp>
        <p:nvSpPr>
          <p:cNvPr id="1048706" name="矩形 35"/>
          <p:cNvSpPr/>
          <p:nvPr/>
        </p:nvSpPr>
        <p:spPr>
          <a:xfrm>
            <a:off x="6375400" y="2934970"/>
            <a:ext cx="2653030" cy="1541781"/>
          </a:xfrm>
          <a:prstGeom prst="rect"/>
        </p:spPr>
        <p:txBody>
          <a:bodyPr wrap="square">
            <a:spAutoFit/>
          </a:bodyPr>
          <a:p>
            <a:r>
              <a:rPr altLang="en-US" b="1" dirty="0" sz="1800" lang="zh-CN">
                <a:latin typeface="微软雅黑" panose="020B0503020204020204" pitchFamily="34" charset="-122"/>
                <a:ea typeface="微软雅黑" panose="020B0503020204020204" pitchFamily="34" charset="-122"/>
              </a:rPr>
              <a:t>光控真空镀膜产品</a:t>
            </a:r>
            <a:endParaRPr altLang="en-US" b="1" dirty="0" sz="1800" lang="zh-CN">
              <a:latin typeface="微软雅黑" panose="020B0503020204020204" pitchFamily="34" charset="-122"/>
              <a:ea typeface="微软雅黑" panose="020B0503020204020204" pitchFamily="34" charset="-122"/>
            </a:endParaRPr>
          </a:p>
          <a:p>
            <a:r>
              <a:rPr altLang="zh-CN" b="1" dirty="0" sz="900" lang="en-US">
                <a:solidFill>
                  <a:schemeClr val="bg1"/>
                </a:solidFill>
                <a:latin typeface="微软雅黑" panose="020B0503020204020204" pitchFamily="34" charset="-122"/>
                <a:ea typeface="微软雅黑" panose="020B0503020204020204" pitchFamily="34" charset="-122"/>
              </a:rPr>
              <a:t>Optical control vacuum coating products</a:t>
            </a:r>
            <a:endParaRPr altLang="zh-CN" b="1" dirty="0" sz="900" lang="en-US">
              <a:solidFill>
                <a:schemeClr val="bg1"/>
              </a:solidFill>
              <a:latin typeface="微软雅黑" panose="020B0503020204020204" pitchFamily="34" charset="-122"/>
              <a:ea typeface="微软雅黑" panose="020B0503020204020204" pitchFamily="34" charset="-122"/>
            </a:endParaRPr>
          </a:p>
          <a:p>
            <a:endParaRPr altLang="zh-CN" dirty="0" sz="1400" lang="en-US">
              <a:latin typeface="微软雅黑" panose="020B0503020204020204" pitchFamily="34" charset="-122"/>
              <a:ea typeface="微软雅黑" panose="020B0503020204020204" pitchFamily="34" charset="-122"/>
            </a:endParaRPr>
          </a:p>
          <a:p>
            <a:pPr>
              <a:lnSpc>
                <a:spcPct val="120000"/>
              </a:lnSpc>
            </a:pPr>
            <a:r>
              <a:rPr altLang="en-US" dirty="0" sz="1200" lang="zh-CN">
                <a:latin typeface="微软雅黑" panose="020B0503020204020204" pitchFamily="34" charset="-122"/>
                <a:ea typeface="微软雅黑" panose="020B0503020204020204" pitchFamily="34" charset="-122"/>
              </a:rPr>
              <a:t>玻璃调光</a:t>
            </a:r>
            <a:r>
              <a:rPr altLang="zh-CN" dirty="0" sz="1200" lang="en-US">
                <a:latin typeface="微软雅黑" panose="020B0503020204020204" pitchFamily="34" charset="-122"/>
                <a:ea typeface="微软雅黑" panose="020B0503020204020204" pitchFamily="34" charset="-122"/>
              </a:rPr>
              <a:t> </a:t>
            </a:r>
            <a:r>
              <a:rPr altLang="zh-CN" dirty="0" sz="900" lang="en-US">
                <a:latin typeface="微软雅黑" panose="020B0503020204020204" pitchFamily="34" charset="-122"/>
                <a:ea typeface="微软雅黑" panose="020B0503020204020204" pitchFamily="34" charset="-122"/>
              </a:rPr>
              <a:t>glass dimming</a:t>
            </a:r>
            <a:endParaRPr altLang="zh-CN" dirty="0" sz="900" lang="en-US">
              <a:latin typeface="微软雅黑" panose="020B0503020204020204" pitchFamily="34" charset="-122"/>
              <a:ea typeface="微软雅黑" panose="020B0503020204020204" pitchFamily="34" charset="-122"/>
            </a:endParaRPr>
          </a:p>
          <a:p>
            <a:pPr>
              <a:lnSpc>
                <a:spcPct val="120000"/>
              </a:lnSpc>
            </a:pPr>
            <a:r>
              <a:rPr altLang="en-US" dirty="0" sz="1200" lang="zh-CN">
                <a:latin typeface="微软雅黑" panose="020B0503020204020204" pitchFamily="34" charset="-122"/>
                <a:ea typeface="微软雅黑" panose="020B0503020204020204" pitchFamily="34" charset="-122"/>
              </a:rPr>
              <a:t>环境调温</a:t>
            </a:r>
            <a:r>
              <a:rPr altLang="zh-CN" dirty="0" sz="1200" lang="en-US">
                <a:latin typeface="微软雅黑" panose="020B0503020204020204" pitchFamily="34" charset="-122"/>
                <a:ea typeface="微软雅黑" panose="020B0503020204020204" pitchFamily="34" charset="-122"/>
              </a:rPr>
              <a:t> </a:t>
            </a:r>
            <a:r>
              <a:rPr altLang="zh-CN" dirty="0" sz="900" lang="en-US">
                <a:latin typeface="微软雅黑" panose="020B0503020204020204" pitchFamily="34" charset="-122"/>
                <a:ea typeface="微软雅黑" panose="020B0503020204020204" pitchFamily="34" charset="-122"/>
              </a:rPr>
              <a:t>ambient temperature dimming</a:t>
            </a:r>
            <a:endParaRPr altLang="zh-CN" dirty="0" sz="900" lang="en-US">
              <a:latin typeface="微软雅黑" panose="020B0503020204020204" pitchFamily="34" charset="-122"/>
              <a:ea typeface="微软雅黑" panose="020B0503020204020204" pitchFamily="34" charset="-122"/>
            </a:endParaRPr>
          </a:p>
          <a:p>
            <a:pPr>
              <a:lnSpc>
                <a:spcPct val="120000"/>
              </a:lnSpc>
            </a:pPr>
            <a:r>
              <a:rPr altLang="en-US" dirty="0" sz="1200" lang="zh-CN">
                <a:latin typeface="微软雅黑" panose="020B0503020204020204" pitchFamily="34" charset="-122"/>
                <a:ea typeface="微软雅黑" panose="020B0503020204020204" pitchFamily="34" charset="-122"/>
              </a:rPr>
              <a:t>环境调色</a:t>
            </a:r>
            <a:r>
              <a:rPr altLang="zh-CN" dirty="0" sz="1200" lang="en-US">
                <a:latin typeface="微软雅黑" panose="020B0503020204020204" pitchFamily="34" charset="-122"/>
                <a:ea typeface="微软雅黑" panose="020B0503020204020204" pitchFamily="34" charset="-122"/>
              </a:rPr>
              <a:t> </a:t>
            </a:r>
            <a:r>
              <a:rPr altLang="zh-CN" dirty="0" sz="900" lang="en-US">
                <a:latin typeface="微软雅黑" panose="020B0503020204020204" pitchFamily="34" charset="-122"/>
                <a:ea typeface="微软雅黑" panose="020B0503020204020204" pitchFamily="34" charset="-122"/>
              </a:rPr>
              <a:t>ambident color dimming</a:t>
            </a:r>
            <a:endParaRPr altLang="zh-CN" dirty="0" sz="900" lang="en-US">
              <a:latin typeface="微软雅黑" panose="020B0503020204020204" pitchFamily="34" charset="-122"/>
              <a:ea typeface="微软雅黑" panose="020B0503020204020204" pitchFamily="34" charset="-122"/>
            </a:endParaRPr>
          </a:p>
          <a:p>
            <a:pPr>
              <a:lnSpc>
                <a:spcPct val="120000"/>
              </a:lnSpc>
            </a:pPr>
            <a:r>
              <a:rPr altLang="en-US" dirty="0" sz="1200" lang="zh-CN">
                <a:latin typeface="微软雅黑" panose="020B0503020204020204" pitchFamily="34" charset="-122"/>
                <a:ea typeface="微软雅黑" panose="020B0503020204020204" pitchFamily="34" charset="-122"/>
              </a:rPr>
              <a:t>太阳光模拟</a:t>
            </a:r>
            <a:r>
              <a:rPr altLang="zh-CN" dirty="0" sz="1200" lang="en-US">
                <a:latin typeface="微软雅黑" panose="020B0503020204020204" pitchFamily="34" charset="-122"/>
                <a:ea typeface="微软雅黑" panose="020B0503020204020204" pitchFamily="34" charset="-122"/>
              </a:rPr>
              <a:t> </a:t>
            </a:r>
            <a:r>
              <a:rPr altLang="zh-CN" dirty="0" sz="900" lang="en-US">
                <a:latin typeface="微软雅黑" panose="020B0503020204020204" pitchFamily="34" charset="-122"/>
                <a:ea typeface="微软雅黑" panose="020B0503020204020204" pitchFamily="34" charset="-122"/>
              </a:rPr>
              <a:t>sunlight sitimulation</a:t>
            </a:r>
            <a:endParaRPr altLang="zh-CN" dirty="0" sz="900" lang="en-US">
              <a:latin typeface="微软雅黑" panose="020B0503020204020204" pitchFamily="34" charset="-122"/>
              <a:ea typeface="微软雅黑" panose="020B0503020204020204" pitchFamily="34" charset="-122"/>
            </a:endParaRPr>
          </a:p>
        </p:txBody>
      </p:sp>
      <p:sp>
        <p:nvSpPr>
          <p:cNvPr id="1048707" name="矩形 28"/>
          <p:cNvSpPr/>
          <p:nvPr/>
        </p:nvSpPr>
        <p:spPr>
          <a:xfrm>
            <a:off x="607247" y="2589701"/>
            <a:ext cx="2869919" cy="1861821"/>
          </a:xfrm>
          <a:prstGeom prst="rect"/>
        </p:spPr>
        <p:txBody>
          <a:bodyPr wrap="square">
            <a:spAutoFit/>
          </a:bodyPr>
          <a:p>
            <a:pPr algn="r"/>
            <a:r>
              <a:rPr altLang="en-US" b="1" dirty="0" sz="1800" lang="zh-CN">
                <a:latin typeface="微软雅黑" panose="020B0503020204020204" pitchFamily="34" charset="-122"/>
                <a:ea typeface="微软雅黑" panose="020B0503020204020204" pitchFamily="34" charset="-122"/>
              </a:rPr>
              <a:t>光电真空镀膜产品</a:t>
            </a:r>
            <a:endParaRPr altLang="en-US" b="1" dirty="0" sz="1800" lang="zh-CN">
              <a:latin typeface="微软雅黑" panose="020B0503020204020204" pitchFamily="34" charset="-122"/>
              <a:ea typeface="微软雅黑" panose="020B0503020204020204" pitchFamily="34" charset="-122"/>
            </a:endParaRPr>
          </a:p>
          <a:p>
            <a:pPr algn="r"/>
            <a:r>
              <a:rPr altLang="en-US" dirty="0" sz="9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photoelectric vacuum coating products</a:t>
            </a:r>
            <a:endParaRPr altLang="zh-CN" b="1" dirty="0" sz="1800" lang="en-US">
              <a:latin typeface="微软雅黑" panose="020B0503020204020204" pitchFamily="34" charset="-122"/>
              <a:ea typeface="微软雅黑" panose="020B0503020204020204" pitchFamily="34" charset="-122"/>
            </a:endParaRPr>
          </a:p>
          <a:p>
            <a:pPr algn="r"/>
            <a:endParaRPr altLang="zh-CN" b="1" dirty="0" sz="900" lang="en-US">
              <a:latin typeface="微软雅黑" panose="020B0503020204020204" pitchFamily="34" charset="-122"/>
              <a:ea typeface="微软雅黑" panose="020B0503020204020204" pitchFamily="34" charset="-122"/>
            </a:endParaRPr>
          </a:p>
          <a:p>
            <a:pPr algn="r">
              <a:lnSpc>
                <a:spcPct val="120000"/>
              </a:lnSpc>
            </a:pPr>
            <a:r>
              <a:rPr altLang="en-US" dirty="0" sz="1200" lang="zh-CN">
                <a:latin typeface="微软雅黑" panose="020B0503020204020204" pitchFamily="34" charset="-122"/>
                <a:ea typeface="微软雅黑" panose="020B0503020204020204" pitchFamily="34" charset="-122"/>
              </a:rPr>
              <a:t>陶瓷 塑胶 金属 柔性基材</a:t>
            </a:r>
            <a:endParaRPr altLang="zh-CN" dirty="0" sz="1200" lang="en-US">
              <a:latin typeface="微软雅黑" panose="020B0503020204020204" pitchFamily="34" charset="-122"/>
              <a:ea typeface="微软雅黑" panose="020B0503020204020204" pitchFamily="34" charset="-122"/>
            </a:endParaRPr>
          </a:p>
          <a:p>
            <a:pPr algn="r">
              <a:lnSpc>
                <a:spcPct val="120000"/>
              </a:lnSpc>
            </a:pPr>
            <a:r>
              <a:rPr altLang="zh-CN" dirty="0" sz="1200" lang="en-US">
                <a:latin typeface="微软雅黑" panose="020B0503020204020204" pitchFamily="34" charset="-122"/>
                <a:ea typeface="微软雅黑" panose="020B0503020204020204" pitchFamily="34" charset="-122"/>
              </a:rPr>
              <a:t>EMI  ESD  DLC VM NCVM </a:t>
            </a:r>
            <a:r>
              <a:rPr altLang="en-US" dirty="0" sz="1200" lang="zh-CN">
                <a:latin typeface="微软雅黑" panose="020B0503020204020204" pitchFamily="34" charset="-122"/>
                <a:ea typeface="微软雅黑" panose="020B0503020204020204" pitchFamily="34" charset="-122"/>
              </a:rPr>
              <a:t>纳米改性 杀菌  红外电热高效转换</a:t>
            </a:r>
            <a:endParaRPr altLang="en-US" dirty="0" sz="1200" lang="zh-CN">
              <a:latin typeface="微软雅黑" panose="020B0503020204020204" pitchFamily="34" charset="-122"/>
              <a:ea typeface="微软雅黑" panose="020B0503020204020204" pitchFamily="34" charset="-122"/>
            </a:endParaRPr>
          </a:p>
          <a:p>
            <a:pPr algn="r">
              <a:lnSpc>
                <a:spcPct val="120000"/>
              </a:lnSpc>
            </a:pPr>
            <a:r>
              <a:rPr altLang="zh-CN" dirty="0" sz="900" lang="en-US">
                <a:latin typeface="微软雅黑" panose="020B0503020204020204" pitchFamily="34" charset="-122"/>
                <a:ea typeface="微软雅黑" panose="020B0503020204020204" pitchFamily="34" charset="-122"/>
              </a:rPr>
              <a:t>Ceramics Plastics Metals Flexible Substrates</a:t>
            </a:r>
            <a:endParaRPr altLang="zh-CN" dirty="0" sz="900" lang="en-US">
              <a:latin typeface="微软雅黑" panose="020B0503020204020204" pitchFamily="34" charset="-122"/>
              <a:ea typeface="微软雅黑" panose="020B0503020204020204" pitchFamily="34" charset="-122"/>
            </a:endParaRPr>
          </a:p>
          <a:p>
            <a:pPr algn="r">
              <a:lnSpc>
                <a:spcPct val="120000"/>
              </a:lnSpc>
            </a:pPr>
            <a:r>
              <a:rPr altLang="zh-CN" dirty="0" sz="900" lang="en-US">
                <a:latin typeface="微软雅黑" panose="020B0503020204020204" pitchFamily="34" charset="-122"/>
                <a:ea typeface="微软雅黑" panose="020B0503020204020204" pitchFamily="34" charset="-122"/>
              </a:rPr>
              <a:t>EMI ESD DLC VM NCVM Nano-modification Sterilization Infrared Electro-thermal High Efficiency Conversion</a:t>
            </a:r>
            <a:endParaRPr altLang="zh-CN" dirty="0" sz="900" lang="en-US">
              <a:latin typeface="微软雅黑" panose="020B0503020204020204" pitchFamily="34" charset="-122"/>
              <a:ea typeface="微软雅黑" panose="020B0503020204020204" pitchFamily="34" charset="-122"/>
            </a:endParaRPr>
          </a:p>
        </p:txBody>
      </p:sp>
      <p:sp>
        <p:nvSpPr>
          <p:cNvPr id="1048708" name="任意多边形 42"/>
          <p:cNvSpPr/>
          <p:nvPr/>
        </p:nvSpPr>
        <p:spPr>
          <a:xfrm rot="20886028">
            <a:off x="3351481" y="1285433"/>
            <a:ext cx="2444921" cy="2421655"/>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 name="connsiteX0-1" fmla="*/ 220305 w 1808702"/>
              <a:gd name="connsiteY0-2" fmla="*/ 281552 h 1575019"/>
              <a:gd name="connsiteX1-3" fmla="*/ 1261705 w 1808702"/>
              <a:gd name="connsiteY1-4" fmla="*/ 2152 h 1575019"/>
              <a:gd name="connsiteX2-5" fmla="*/ 1731605 w 1808702"/>
              <a:gd name="connsiteY2-6" fmla="*/ 408552 h 1575019"/>
              <a:gd name="connsiteX3-7" fmla="*/ 1642705 w 1808702"/>
              <a:gd name="connsiteY3-8" fmla="*/ 1564252 h 1575019"/>
              <a:gd name="connsiteX4-9" fmla="*/ 122331 w 1808702"/>
              <a:gd name="connsiteY4-10" fmla="*/ 977343 h 1575019"/>
              <a:gd name="connsiteX5-11" fmla="*/ 220305 w 1808702"/>
              <a:gd name="connsiteY5-12" fmla="*/ 281552 h 1575019"/>
              <a:gd name="connsiteX0-13" fmla="*/ 314264 w 1902661"/>
              <a:gd name="connsiteY0-14" fmla="*/ 281552 h 1586801"/>
              <a:gd name="connsiteX1-15" fmla="*/ 1355664 w 1902661"/>
              <a:gd name="connsiteY1-16" fmla="*/ 2152 h 1586801"/>
              <a:gd name="connsiteX2-17" fmla="*/ 1825564 w 1902661"/>
              <a:gd name="connsiteY2-18" fmla="*/ 408552 h 1586801"/>
              <a:gd name="connsiteX3-19" fmla="*/ 1736664 w 1902661"/>
              <a:gd name="connsiteY3-20" fmla="*/ 1564252 h 1586801"/>
              <a:gd name="connsiteX4-21" fmla="*/ 216290 w 1902661"/>
              <a:gd name="connsiteY4-22" fmla="*/ 977343 h 1586801"/>
              <a:gd name="connsiteX5-23" fmla="*/ 314264 w 1902661"/>
              <a:gd name="connsiteY5-24" fmla="*/ 281552 h 1586801"/>
              <a:gd name="connsiteX0-25" fmla="*/ 212255 w 1746106"/>
              <a:gd name="connsiteY0-26" fmla="*/ 281552 h 1717113"/>
              <a:gd name="connsiteX1-27" fmla="*/ 1253655 w 1746106"/>
              <a:gd name="connsiteY1-28" fmla="*/ 2152 h 1717113"/>
              <a:gd name="connsiteX2-29" fmla="*/ 1723555 w 1746106"/>
              <a:gd name="connsiteY2-30" fmla="*/ 408552 h 1717113"/>
              <a:gd name="connsiteX3-31" fmla="*/ 1512182 w 1746106"/>
              <a:gd name="connsiteY3-32" fmla="*/ 1708341 h 1717113"/>
              <a:gd name="connsiteX4-33" fmla="*/ 114281 w 1746106"/>
              <a:gd name="connsiteY4-34" fmla="*/ 977343 h 1717113"/>
              <a:gd name="connsiteX5-35" fmla="*/ 212255 w 1746106"/>
              <a:gd name="connsiteY5-36" fmla="*/ 281552 h 1717113"/>
              <a:gd name="connsiteX0-37" fmla="*/ 212255 w 1858484"/>
              <a:gd name="connsiteY0-38" fmla="*/ 281552 h 1717113"/>
              <a:gd name="connsiteX1-39" fmla="*/ 1253655 w 1858484"/>
              <a:gd name="connsiteY1-40" fmla="*/ 2152 h 1717113"/>
              <a:gd name="connsiteX2-41" fmla="*/ 1723555 w 1858484"/>
              <a:gd name="connsiteY2-42" fmla="*/ 408552 h 1717113"/>
              <a:gd name="connsiteX3-43" fmla="*/ 1512182 w 1858484"/>
              <a:gd name="connsiteY3-44" fmla="*/ 1708341 h 1717113"/>
              <a:gd name="connsiteX4-45" fmla="*/ 114281 w 1858484"/>
              <a:gd name="connsiteY4-46" fmla="*/ 977343 h 1717113"/>
              <a:gd name="connsiteX5-47" fmla="*/ 212255 w 1858484"/>
              <a:gd name="connsiteY5-48" fmla="*/ 281552 h 1717113"/>
              <a:gd name="connsiteX0-49" fmla="*/ 212255 w 1909644"/>
              <a:gd name="connsiteY0-50" fmla="*/ 281248 h 1716809"/>
              <a:gd name="connsiteX1-51" fmla="*/ 1253655 w 1909644"/>
              <a:gd name="connsiteY1-52" fmla="*/ 1848 h 1716809"/>
              <a:gd name="connsiteX2-53" fmla="*/ 1828256 w 1909644"/>
              <a:gd name="connsiteY2-54" fmla="*/ 397715 h 1716809"/>
              <a:gd name="connsiteX3-55" fmla="*/ 1512182 w 1909644"/>
              <a:gd name="connsiteY3-56" fmla="*/ 1708037 h 1716809"/>
              <a:gd name="connsiteX4-57" fmla="*/ 114281 w 1909644"/>
              <a:gd name="connsiteY4-58" fmla="*/ 977039 h 1716809"/>
              <a:gd name="connsiteX5-59" fmla="*/ 212255 w 1909644"/>
              <a:gd name="connsiteY5-60" fmla="*/ 281248 h 1716809"/>
              <a:gd name="connsiteX0-61" fmla="*/ 212255 w 1944944"/>
              <a:gd name="connsiteY0-62" fmla="*/ 281248 h 1716809"/>
              <a:gd name="connsiteX1-63" fmla="*/ 1253655 w 1944944"/>
              <a:gd name="connsiteY1-64" fmla="*/ 1848 h 1716809"/>
              <a:gd name="connsiteX2-65" fmla="*/ 1828256 w 1944944"/>
              <a:gd name="connsiteY2-66" fmla="*/ 397715 h 1716809"/>
              <a:gd name="connsiteX3-67" fmla="*/ 1512182 w 1944944"/>
              <a:gd name="connsiteY3-68" fmla="*/ 1708037 h 1716809"/>
              <a:gd name="connsiteX4-69" fmla="*/ 114281 w 1944944"/>
              <a:gd name="connsiteY4-70" fmla="*/ 977039 h 1716809"/>
              <a:gd name="connsiteX5-71" fmla="*/ 212255 w 1944944"/>
              <a:gd name="connsiteY5-72" fmla="*/ 281248 h 1716809"/>
              <a:gd name="connsiteX0-73" fmla="*/ 213853 w 1922731"/>
              <a:gd name="connsiteY0-74" fmla="*/ 281248 h 2000064"/>
              <a:gd name="connsiteX1-75" fmla="*/ 1255253 w 1922731"/>
              <a:gd name="connsiteY1-76" fmla="*/ 1848 h 2000064"/>
              <a:gd name="connsiteX2-77" fmla="*/ 1829854 w 1922731"/>
              <a:gd name="connsiteY2-78" fmla="*/ 397715 h 2000064"/>
              <a:gd name="connsiteX3-79" fmla="*/ 1535580 w 1922731"/>
              <a:gd name="connsiteY3-80" fmla="*/ 1993653 h 2000064"/>
              <a:gd name="connsiteX4-81" fmla="*/ 115879 w 1922731"/>
              <a:gd name="connsiteY4-82" fmla="*/ 977039 h 2000064"/>
              <a:gd name="connsiteX5-83" fmla="*/ 213853 w 1922731"/>
              <a:gd name="connsiteY5-84" fmla="*/ 281248 h 2000064"/>
              <a:gd name="connsiteX0-85" fmla="*/ 243227 w 1952105"/>
              <a:gd name="connsiteY0-86" fmla="*/ 281052 h 1999137"/>
              <a:gd name="connsiteX1-87" fmla="*/ 1284627 w 1952105"/>
              <a:gd name="connsiteY1-88" fmla="*/ 1652 h 1999137"/>
              <a:gd name="connsiteX2-89" fmla="*/ 1859228 w 1952105"/>
              <a:gd name="connsiteY2-90" fmla="*/ 397519 h 1999137"/>
              <a:gd name="connsiteX3-91" fmla="*/ 1564954 w 1952105"/>
              <a:gd name="connsiteY3-92" fmla="*/ 1993457 h 1999137"/>
              <a:gd name="connsiteX4-93" fmla="*/ 106049 w 1952105"/>
              <a:gd name="connsiteY4-94" fmla="*/ 862890 h 1999137"/>
              <a:gd name="connsiteX5-95" fmla="*/ 243227 w 1952105"/>
              <a:gd name="connsiteY5-96" fmla="*/ 281052 h 1999137"/>
              <a:gd name="connsiteX0-97" fmla="*/ 246993 w 1949719"/>
              <a:gd name="connsiteY0-98" fmla="*/ 225414 h 1943499"/>
              <a:gd name="connsiteX1-99" fmla="*/ 1384208 w 1949719"/>
              <a:gd name="connsiteY1-100" fmla="*/ 2258 h 1943499"/>
              <a:gd name="connsiteX2-101" fmla="*/ 1862994 w 1949719"/>
              <a:gd name="connsiteY2-102" fmla="*/ 341881 h 1943499"/>
              <a:gd name="connsiteX3-103" fmla="*/ 1568720 w 1949719"/>
              <a:gd name="connsiteY3-104" fmla="*/ 1937819 h 1943499"/>
              <a:gd name="connsiteX4-105" fmla="*/ 109815 w 1949719"/>
              <a:gd name="connsiteY4-106" fmla="*/ 807252 h 1943499"/>
              <a:gd name="connsiteX5-107" fmla="*/ 246993 w 1949719"/>
              <a:gd name="connsiteY5-108" fmla="*/ 225414 h 1943499"/>
              <a:gd name="connsiteX0-109" fmla="*/ 246993 w 1999487"/>
              <a:gd name="connsiteY0-110" fmla="*/ 228762 h 1946847"/>
              <a:gd name="connsiteX1-111" fmla="*/ 1384208 w 1999487"/>
              <a:gd name="connsiteY1-112" fmla="*/ 5606 h 1946847"/>
              <a:gd name="connsiteX2-113" fmla="*/ 1949558 w 1999487"/>
              <a:gd name="connsiteY2-114" fmla="*/ 430145 h 1946847"/>
              <a:gd name="connsiteX3-115" fmla="*/ 1568720 w 1999487"/>
              <a:gd name="connsiteY3-116" fmla="*/ 1941167 h 1946847"/>
              <a:gd name="connsiteX4-117" fmla="*/ 109815 w 1999487"/>
              <a:gd name="connsiteY4-118" fmla="*/ 810600 h 1946847"/>
              <a:gd name="connsiteX5-119" fmla="*/ 246993 w 1999487"/>
              <a:gd name="connsiteY5-120" fmla="*/ 228762 h 1946847"/>
              <a:gd name="connsiteX0-121" fmla="*/ 246993 w 2024266"/>
              <a:gd name="connsiteY0-122" fmla="*/ 228762 h 1946847"/>
              <a:gd name="connsiteX1-123" fmla="*/ 1384208 w 2024266"/>
              <a:gd name="connsiteY1-124" fmla="*/ 5606 h 1946847"/>
              <a:gd name="connsiteX2-125" fmla="*/ 1949558 w 2024266"/>
              <a:gd name="connsiteY2-126" fmla="*/ 430145 h 1946847"/>
              <a:gd name="connsiteX3-127" fmla="*/ 1568720 w 2024266"/>
              <a:gd name="connsiteY3-128" fmla="*/ 1941167 h 1946847"/>
              <a:gd name="connsiteX4-129" fmla="*/ 109815 w 2024266"/>
              <a:gd name="connsiteY4-130" fmla="*/ 810600 h 1946847"/>
              <a:gd name="connsiteX5-131" fmla="*/ 246993 w 2024266"/>
              <a:gd name="connsiteY5-132" fmla="*/ 228762 h 1946847"/>
              <a:gd name="connsiteX0-133" fmla="*/ 247717 w 2004528"/>
              <a:gd name="connsiteY0-134" fmla="*/ 228762 h 1975204"/>
              <a:gd name="connsiteX1-135" fmla="*/ 1384932 w 2004528"/>
              <a:gd name="connsiteY1-136" fmla="*/ 5606 h 1975204"/>
              <a:gd name="connsiteX2-137" fmla="*/ 1950282 w 2004528"/>
              <a:gd name="connsiteY2-138" fmla="*/ 430145 h 1975204"/>
              <a:gd name="connsiteX3-139" fmla="*/ 1579245 w 2004528"/>
              <a:gd name="connsiteY3-140" fmla="*/ 1969656 h 1975204"/>
              <a:gd name="connsiteX4-141" fmla="*/ 110539 w 2004528"/>
              <a:gd name="connsiteY4-142" fmla="*/ 810600 h 1975204"/>
              <a:gd name="connsiteX5-143" fmla="*/ 247717 w 2004528"/>
              <a:gd name="connsiteY5-144" fmla="*/ 228762 h 1975204"/>
              <a:gd name="connsiteX0-145" fmla="*/ 247717 w 2004529"/>
              <a:gd name="connsiteY0-146" fmla="*/ 228762 h 1969656"/>
              <a:gd name="connsiteX1-147" fmla="*/ 1384932 w 2004529"/>
              <a:gd name="connsiteY1-148" fmla="*/ 5606 h 1969656"/>
              <a:gd name="connsiteX2-149" fmla="*/ 1950282 w 2004529"/>
              <a:gd name="connsiteY2-150" fmla="*/ 430145 h 1969656"/>
              <a:gd name="connsiteX3-151" fmla="*/ 1579245 w 2004529"/>
              <a:gd name="connsiteY3-152" fmla="*/ 1969656 h 1969656"/>
              <a:gd name="connsiteX4-153" fmla="*/ 110539 w 2004529"/>
              <a:gd name="connsiteY4-154" fmla="*/ 810600 h 1969656"/>
              <a:gd name="connsiteX5-155" fmla="*/ 247717 w 2004529"/>
              <a:gd name="connsiteY5-156" fmla="*/ 228762 h 1969656"/>
              <a:gd name="connsiteX0-157" fmla="*/ 247717 w 2037739"/>
              <a:gd name="connsiteY0-158" fmla="*/ 228762 h 1969656"/>
              <a:gd name="connsiteX1-159" fmla="*/ 1384932 w 2037739"/>
              <a:gd name="connsiteY1-160" fmla="*/ 5606 h 1969656"/>
              <a:gd name="connsiteX2-161" fmla="*/ 1950282 w 2037739"/>
              <a:gd name="connsiteY2-162" fmla="*/ 430145 h 1969656"/>
              <a:gd name="connsiteX3-163" fmla="*/ 1579245 w 2037739"/>
              <a:gd name="connsiteY3-164" fmla="*/ 1969656 h 1969656"/>
              <a:gd name="connsiteX4-165" fmla="*/ 110539 w 2037739"/>
              <a:gd name="connsiteY4-166" fmla="*/ 810600 h 1969656"/>
              <a:gd name="connsiteX5-167" fmla="*/ 247717 w 2037739"/>
              <a:gd name="connsiteY5-168" fmla="*/ 228762 h 1969656"/>
              <a:gd name="connsiteX0-169" fmla="*/ 272486 w 2025134"/>
              <a:gd name="connsiteY0-170" fmla="*/ 162230 h 1979703"/>
              <a:gd name="connsiteX1-171" fmla="*/ 1372327 w 2025134"/>
              <a:gd name="connsiteY1-172" fmla="*/ 15653 h 1979703"/>
              <a:gd name="connsiteX2-173" fmla="*/ 1937677 w 2025134"/>
              <a:gd name="connsiteY2-174" fmla="*/ 440192 h 1979703"/>
              <a:gd name="connsiteX3-175" fmla="*/ 1566640 w 2025134"/>
              <a:gd name="connsiteY3-176" fmla="*/ 1979703 h 1979703"/>
              <a:gd name="connsiteX4-177" fmla="*/ 97934 w 2025134"/>
              <a:gd name="connsiteY4-178" fmla="*/ 820647 h 1979703"/>
              <a:gd name="connsiteX5-179" fmla="*/ 272486 w 2025134"/>
              <a:gd name="connsiteY5-180" fmla="*/ 162230 h 1979703"/>
              <a:gd name="connsiteX0-181" fmla="*/ 236336 w 1988984"/>
              <a:gd name="connsiteY0-182" fmla="*/ 160639 h 1978112"/>
              <a:gd name="connsiteX1-183" fmla="*/ 1336177 w 1988984"/>
              <a:gd name="connsiteY1-184" fmla="*/ 14062 h 1978112"/>
              <a:gd name="connsiteX2-185" fmla="*/ 1901527 w 1988984"/>
              <a:gd name="connsiteY2-186" fmla="*/ 438601 h 1978112"/>
              <a:gd name="connsiteX3-187" fmla="*/ 1530490 w 1988984"/>
              <a:gd name="connsiteY3-188" fmla="*/ 1978112 h 1978112"/>
              <a:gd name="connsiteX4-189" fmla="*/ 108593 w 1988984"/>
              <a:gd name="connsiteY4-190" fmla="*/ 732858 h 1978112"/>
              <a:gd name="connsiteX5-191" fmla="*/ 236336 w 1988984"/>
              <a:gd name="connsiteY5-192" fmla="*/ 160639 h 1978112"/>
              <a:gd name="connsiteX0-193" fmla="*/ 244080 w 2017133"/>
              <a:gd name="connsiteY0-194" fmla="*/ 160639 h 1986632"/>
              <a:gd name="connsiteX1-195" fmla="*/ 1343921 w 2017133"/>
              <a:gd name="connsiteY1-196" fmla="*/ 14062 h 1986632"/>
              <a:gd name="connsiteX2-197" fmla="*/ 1909271 w 2017133"/>
              <a:gd name="connsiteY2-198" fmla="*/ 438601 h 1986632"/>
              <a:gd name="connsiteX3-199" fmla="*/ 1643118 w 2017133"/>
              <a:gd name="connsiteY3-200" fmla="*/ 1986632 h 1986632"/>
              <a:gd name="connsiteX4-201" fmla="*/ 116337 w 2017133"/>
              <a:gd name="connsiteY4-202" fmla="*/ 732858 h 1986632"/>
              <a:gd name="connsiteX5-203" fmla="*/ 244080 w 2017133"/>
              <a:gd name="connsiteY5-204" fmla="*/ 160639 h 1986632"/>
              <a:gd name="connsiteX0-205" fmla="*/ 287306 w 2060358"/>
              <a:gd name="connsiteY0-206" fmla="*/ 163656 h 1989649"/>
              <a:gd name="connsiteX1-207" fmla="*/ 1387147 w 2060358"/>
              <a:gd name="connsiteY1-208" fmla="*/ 17079 h 1989649"/>
              <a:gd name="connsiteX2-209" fmla="*/ 1952497 w 2060358"/>
              <a:gd name="connsiteY2-210" fmla="*/ 441618 h 1989649"/>
              <a:gd name="connsiteX3-211" fmla="*/ 1686344 w 2060358"/>
              <a:gd name="connsiteY3-212" fmla="*/ 1989649 h 1989649"/>
              <a:gd name="connsiteX4-213" fmla="*/ 103868 w 2060358"/>
              <a:gd name="connsiteY4-214" fmla="*/ 888850 h 1989649"/>
              <a:gd name="connsiteX5-215" fmla="*/ 287306 w 2060358"/>
              <a:gd name="connsiteY5-216" fmla="*/ 163656 h 1989649"/>
              <a:gd name="connsiteX0-217" fmla="*/ 355611 w 2128663"/>
              <a:gd name="connsiteY0-218" fmla="*/ 163656 h 1989649"/>
              <a:gd name="connsiteX1-219" fmla="*/ 1455452 w 2128663"/>
              <a:gd name="connsiteY1-220" fmla="*/ 17079 h 1989649"/>
              <a:gd name="connsiteX2-221" fmla="*/ 2020802 w 2128663"/>
              <a:gd name="connsiteY2-222" fmla="*/ 441618 h 1989649"/>
              <a:gd name="connsiteX3-223" fmla="*/ 1754649 w 2128663"/>
              <a:gd name="connsiteY3-224" fmla="*/ 1989649 h 1989649"/>
              <a:gd name="connsiteX4-225" fmla="*/ 172173 w 2128663"/>
              <a:gd name="connsiteY4-226" fmla="*/ 888850 h 1989649"/>
              <a:gd name="connsiteX5-227" fmla="*/ 355611 w 2128663"/>
              <a:gd name="connsiteY5-228" fmla="*/ 163656 h 1989649"/>
              <a:gd name="connsiteX0-229" fmla="*/ 355611 w 2161797"/>
              <a:gd name="connsiteY0-230" fmla="*/ 163656 h 1989649"/>
              <a:gd name="connsiteX1-231" fmla="*/ 1455452 w 2161797"/>
              <a:gd name="connsiteY1-232" fmla="*/ 17079 h 1989649"/>
              <a:gd name="connsiteX2-233" fmla="*/ 2020802 w 2161797"/>
              <a:gd name="connsiteY2-234" fmla="*/ 441618 h 1989649"/>
              <a:gd name="connsiteX3-235" fmla="*/ 1754649 w 2161797"/>
              <a:gd name="connsiteY3-236" fmla="*/ 1989649 h 1989649"/>
              <a:gd name="connsiteX4-237" fmla="*/ 172173 w 2161797"/>
              <a:gd name="connsiteY4-238" fmla="*/ 888850 h 1989649"/>
              <a:gd name="connsiteX5-239" fmla="*/ 355611 w 2161797"/>
              <a:gd name="connsiteY5-240" fmla="*/ 163656 h 1989649"/>
              <a:gd name="connsiteX0-241" fmla="*/ 401099 w 2207285"/>
              <a:gd name="connsiteY0-242" fmla="*/ 165039 h 1991032"/>
              <a:gd name="connsiteX1-243" fmla="*/ 1500940 w 2207285"/>
              <a:gd name="connsiteY1-244" fmla="*/ 18462 h 1991032"/>
              <a:gd name="connsiteX2-245" fmla="*/ 2066290 w 2207285"/>
              <a:gd name="connsiteY2-246" fmla="*/ 443001 h 1991032"/>
              <a:gd name="connsiteX3-247" fmla="*/ 1800137 w 2207285"/>
              <a:gd name="connsiteY3-248" fmla="*/ 1991032 h 1991032"/>
              <a:gd name="connsiteX4-249" fmla="*/ 161051 w 2207285"/>
              <a:gd name="connsiteY4-250" fmla="*/ 947942 h 1991032"/>
              <a:gd name="connsiteX5-251" fmla="*/ 401099 w 2207285"/>
              <a:gd name="connsiteY5-252" fmla="*/ 165039 h 1991032"/>
              <a:gd name="connsiteX0-253" fmla="*/ 389027 w 2195213"/>
              <a:gd name="connsiteY0-254" fmla="*/ 165039 h 1991032"/>
              <a:gd name="connsiteX1-255" fmla="*/ 1488868 w 2195213"/>
              <a:gd name="connsiteY1-256" fmla="*/ 18462 h 1991032"/>
              <a:gd name="connsiteX2-257" fmla="*/ 2054218 w 2195213"/>
              <a:gd name="connsiteY2-258" fmla="*/ 443001 h 1991032"/>
              <a:gd name="connsiteX3-259" fmla="*/ 1788065 w 2195213"/>
              <a:gd name="connsiteY3-260" fmla="*/ 1991032 h 1991032"/>
              <a:gd name="connsiteX4-261" fmla="*/ 148979 w 2195213"/>
              <a:gd name="connsiteY4-262" fmla="*/ 947942 h 1991032"/>
              <a:gd name="connsiteX5-263" fmla="*/ 389027 w 2195213"/>
              <a:gd name="connsiteY5-264" fmla="*/ 165039 h 1991032"/>
              <a:gd name="connsiteX0-265" fmla="*/ 333229 w 2139781"/>
              <a:gd name="connsiteY0-266" fmla="*/ 138284 h 2002384"/>
              <a:gd name="connsiteX1-267" fmla="*/ 1433436 w 2139781"/>
              <a:gd name="connsiteY1-268" fmla="*/ 29814 h 2002384"/>
              <a:gd name="connsiteX2-269" fmla="*/ 1998786 w 2139781"/>
              <a:gd name="connsiteY2-270" fmla="*/ 454353 h 2002384"/>
              <a:gd name="connsiteX3-271" fmla="*/ 1732633 w 2139781"/>
              <a:gd name="connsiteY3-272" fmla="*/ 2002384 h 2002384"/>
              <a:gd name="connsiteX4-273" fmla="*/ 93547 w 2139781"/>
              <a:gd name="connsiteY4-274" fmla="*/ 959294 h 2002384"/>
              <a:gd name="connsiteX5-275" fmla="*/ 333229 w 2139781"/>
              <a:gd name="connsiteY5-276" fmla="*/ 138284 h 2002384"/>
              <a:gd name="connsiteX0-277" fmla="*/ 342125 w 2148677"/>
              <a:gd name="connsiteY0-278" fmla="*/ 128963 h 1993063"/>
              <a:gd name="connsiteX1-279" fmla="*/ 1442332 w 2148677"/>
              <a:gd name="connsiteY1-280" fmla="*/ 20493 h 1993063"/>
              <a:gd name="connsiteX2-281" fmla="*/ 2007682 w 2148677"/>
              <a:gd name="connsiteY2-282" fmla="*/ 445032 h 1993063"/>
              <a:gd name="connsiteX3-283" fmla="*/ 1741529 w 2148677"/>
              <a:gd name="connsiteY3-284" fmla="*/ 1993063 h 1993063"/>
              <a:gd name="connsiteX4-285" fmla="*/ 102443 w 2148677"/>
              <a:gd name="connsiteY4-286" fmla="*/ 949973 h 1993063"/>
              <a:gd name="connsiteX5-287" fmla="*/ 342125 w 2148677"/>
              <a:gd name="connsiteY5-288" fmla="*/ 128963 h 1993063"/>
              <a:gd name="connsiteX0-289" fmla="*/ 344240 w 2134330"/>
              <a:gd name="connsiteY0-290" fmla="*/ 128963 h 2002315"/>
              <a:gd name="connsiteX1-291" fmla="*/ 1444447 w 2134330"/>
              <a:gd name="connsiteY1-292" fmla="*/ 20493 h 2002315"/>
              <a:gd name="connsiteX2-293" fmla="*/ 2009797 w 2134330"/>
              <a:gd name="connsiteY2-294" fmla="*/ 445032 h 2002315"/>
              <a:gd name="connsiteX3-295" fmla="*/ 1772315 w 2134330"/>
              <a:gd name="connsiteY3-296" fmla="*/ 2002315 h 2002315"/>
              <a:gd name="connsiteX4-297" fmla="*/ 104558 w 2134330"/>
              <a:gd name="connsiteY4-298" fmla="*/ 949973 h 2002315"/>
              <a:gd name="connsiteX5-299" fmla="*/ 344240 w 2134330"/>
              <a:gd name="connsiteY5-300" fmla="*/ 128963 h 2002315"/>
              <a:gd name="connsiteX0-301" fmla="*/ 344240 w 2134329"/>
              <a:gd name="connsiteY0-302" fmla="*/ 128963 h 2003412"/>
              <a:gd name="connsiteX1-303" fmla="*/ 1444447 w 2134329"/>
              <a:gd name="connsiteY1-304" fmla="*/ 20493 h 2003412"/>
              <a:gd name="connsiteX2-305" fmla="*/ 2009797 w 2134329"/>
              <a:gd name="connsiteY2-306" fmla="*/ 445032 h 2003412"/>
              <a:gd name="connsiteX3-307" fmla="*/ 1772315 w 2134329"/>
              <a:gd name="connsiteY3-308" fmla="*/ 2002315 h 2003412"/>
              <a:gd name="connsiteX4-309" fmla="*/ 104558 w 2134329"/>
              <a:gd name="connsiteY4-310" fmla="*/ 949973 h 2003412"/>
              <a:gd name="connsiteX5-311" fmla="*/ 344240 w 2134329"/>
              <a:gd name="connsiteY5-312" fmla="*/ 128963 h 2003412"/>
              <a:gd name="connsiteX0-313" fmla="*/ 344240 w 2173745"/>
              <a:gd name="connsiteY0-314" fmla="*/ 128963 h 2003412"/>
              <a:gd name="connsiteX1-315" fmla="*/ 1444447 w 2173745"/>
              <a:gd name="connsiteY1-316" fmla="*/ 20493 h 2003412"/>
              <a:gd name="connsiteX2-317" fmla="*/ 2009797 w 2173745"/>
              <a:gd name="connsiteY2-318" fmla="*/ 445032 h 2003412"/>
              <a:gd name="connsiteX3-319" fmla="*/ 1772315 w 2173745"/>
              <a:gd name="connsiteY3-320" fmla="*/ 2002315 h 2003412"/>
              <a:gd name="connsiteX4-321" fmla="*/ 104558 w 2173745"/>
              <a:gd name="connsiteY4-322" fmla="*/ 949973 h 2003412"/>
              <a:gd name="connsiteX5-323" fmla="*/ 344240 w 2173745"/>
              <a:gd name="connsiteY5-324" fmla="*/ 128963 h 20034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173745" h="2003412">
                <a:moveTo>
                  <a:pt x="344240" y="128963"/>
                </a:moveTo>
                <a:cubicBezTo>
                  <a:pt x="615645" y="21225"/>
                  <a:pt x="1166854" y="-32185"/>
                  <a:pt x="1444447" y="20493"/>
                </a:cubicBezTo>
                <a:cubicBezTo>
                  <a:pt x="1722040" y="73171"/>
                  <a:pt x="1849170" y="-8112"/>
                  <a:pt x="2009797" y="445032"/>
                </a:cubicBezTo>
                <a:cubicBezTo>
                  <a:pt x="2170424" y="898176"/>
                  <a:pt x="2364907" y="1788482"/>
                  <a:pt x="1772315" y="2002315"/>
                </a:cubicBezTo>
                <a:cubicBezTo>
                  <a:pt x="1035085" y="2036515"/>
                  <a:pt x="342571" y="1262198"/>
                  <a:pt x="104558" y="949973"/>
                </a:cubicBezTo>
                <a:cubicBezTo>
                  <a:pt x="-133455" y="637748"/>
                  <a:pt x="72835" y="236701"/>
                  <a:pt x="344240" y="128963"/>
                </a:cubicBezTo>
                <a:close/>
              </a:path>
            </a:pathLst>
          </a:custGeom>
          <a:noFill/>
          <a:ln w="19050">
            <a:solidFill>
              <a:srgbClr val="262C35"/>
            </a:soli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sp>
        <p:nvSpPr>
          <p:cNvPr id="1048709" name="任意多边形 47"/>
          <p:cNvSpPr/>
          <p:nvPr/>
        </p:nvSpPr>
        <p:spPr>
          <a:xfrm rot="20001224">
            <a:off x="3576193" y="1425254"/>
            <a:ext cx="2074424" cy="2054684"/>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 name="connsiteX0-1" fmla="*/ 220305 w 1808702"/>
              <a:gd name="connsiteY0-2" fmla="*/ 281552 h 1575019"/>
              <a:gd name="connsiteX1-3" fmla="*/ 1261705 w 1808702"/>
              <a:gd name="connsiteY1-4" fmla="*/ 2152 h 1575019"/>
              <a:gd name="connsiteX2-5" fmla="*/ 1731605 w 1808702"/>
              <a:gd name="connsiteY2-6" fmla="*/ 408552 h 1575019"/>
              <a:gd name="connsiteX3-7" fmla="*/ 1642705 w 1808702"/>
              <a:gd name="connsiteY3-8" fmla="*/ 1564252 h 1575019"/>
              <a:gd name="connsiteX4-9" fmla="*/ 122331 w 1808702"/>
              <a:gd name="connsiteY4-10" fmla="*/ 977343 h 1575019"/>
              <a:gd name="connsiteX5-11" fmla="*/ 220305 w 1808702"/>
              <a:gd name="connsiteY5-12" fmla="*/ 281552 h 1575019"/>
              <a:gd name="connsiteX0-13" fmla="*/ 314264 w 1902661"/>
              <a:gd name="connsiteY0-14" fmla="*/ 281552 h 1586801"/>
              <a:gd name="connsiteX1-15" fmla="*/ 1355664 w 1902661"/>
              <a:gd name="connsiteY1-16" fmla="*/ 2152 h 1586801"/>
              <a:gd name="connsiteX2-17" fmla="*/ 1825564 w 1902661"/>
              <a:gd name="connsiteY2-18" fmla="*/ 408552 h 1586801"/>
              <a:gd name="connsiteX3-19" fmla="*/ 1736664 w 1902661"/>
              <a:gd name="connsiteY3-20" fmla="*/ 1564252 h 1586801"/>
              <a:gd name="connsiteX4-21" fmla="*/ 216290 w 1902661"/>
              <a:gd name="connsiteY4-22" fmla="*/ 977343 h 1586801"/>
              <a:gd name="connsiteX5-23" fmla="*/ 314264 w 1902661"/>
              <a:gd name="connsiteY5-24" fmla="*/ 281552 h 1586801"/>
              <a:gd name="connsiteX0-25" fmla="*/ 212255 w 1746106"/>
              <a:gd name="connsiteY0-26" fmla="*/ 281552 h 1717113"/>
              <a:gd name="connsiteX1-27" fmla="*/ 1253655 w 1746106"/>
              <a:gd name="connsiteY1-28" fmla="*/ 2152 h 1717113"/>
              <a:gd name="connsiteX2-29" fmla="*/ 1723555 w 1746106"/>
              <a:gd name="connsiteY2-30" fmla="*/ 408552 h 1717113"/>
              <a:gd name="connsiteX3-31" fmla="*/ 1512182 w 1746106"/>
              <a:gd name="connsiteY3-32" fmla="*/ 1708341 h 1717113"/>
              <a:gd name="connsiteX4-33" fmla="*/ 114281 w 1746106"/>
              <a:gd name="connsiteY4-34" fmla="*/ 977343 h 1717113"/>
              <a:gd name="connsiteX5-35" fmla="*/ 212255 w 1746106"/>
              <a:gd name="connsiteY5-36" fmla="*/ 281552 h 1717113"/>
              <a:gd name="connsiteX0-37" fmla="*/ 212255 w 1858484"/>
              <a:gd name="connsiteY0-38" fmla="*/ 281552 h 1717113"/>
              <a:gd name="connsiteX1-39" fmla="*/ 1253655 w 1858484"/>
              <a:gd name="connsiteY1-40" fmla="*/ 2152 h 1717113"/>
              <a:gd name="connsiteX2-41" fmla="*/ 1723555 w 1858484"/>
              <a:gd name="connsiteY2-42" fmla="*/ 408552 h 1717113"/>
              <a:gd name="connsiteX3-43" fmla="*/ 1512182 w 1858484"/>
              <a:gd name="connsiteY3-44" fmla="*/ 1708341 h 1717113"/>
              <a:gd name="connsiteX4-45" fmla="*/ 114281 w 1858484"/>
              <a:gd name="connsiteY4-46" fmla="*/ 977343 h 1717113"/>
              <a:gd name="connsiteX5-47" fmla="*/ 212255 w 1858484"/>
              <a:gd name="connsiteY5-48" fmla="*/ 281552 h 1717113"/>
              <a:gd name="connsiteX0-49" fmla="*/ 212255 w 1909644"/>
              <a:gd name="connsiteY0-50" fmla="*/ 281248 h 1716809"/>
              <a:gd name="connsiteX1-51" fmla="*/ 1253655 w 1909644"/>
              <a:gd name="connsiteY1-52" fmla="*/ 1848 h 1716809"/>
              <a:gd name="connsiteX2-53" fmla="*/ 1828256 w 1909644"/>
              <a:gd name="connsiteY2-54" fmla="*/ 397715 h 1716809"/>
              <a:gd name="connsiteX3-55" fmla="*/ 1512182 w 1909644"/>
              <a:gd name="connsiteY3-56" fmla="*/ 1708037 h 1716809"/>
              <a:gd name="connsiteX4-57" fmla="*/ 114281 w 1909644"/>
              <a:gd name="connsiteY4-58" fmla="*/ 977039 h 1716809"/>
              <a:gd name="connsiteX5-59" fmla="*/ 212255 w 1909644"/>
              <a:gd name="connsiteY5-60" fmla="*/ 281248 h 1716809"/>
              <a:gd name="connsiteX0-61" fmla="*/ 212255 w 1944944"/>
              <a:gd name="connsiteY0-62" fmla="*/ 281248 h 1716809"/>
              <a:gd name="connsiteX1-63" fmla="*/ 1253655 w 1944944"/>
              <a:gd name="connsiteY1-64" fmla="*/ 1848 h 1716809"/>
              <a:gd name="connsiteX2-65" fmla="*/ 1828256 w 1944944"/>
              <a:gd name="connsiteY2-66" fmla="*/ 397715 h 1716809"/>
              <a:gd name="connsiteX3-67" fmla="*/ 1512182 w 1944944"/>
              <a:gd name="connsiteY3-68" fmla="*/ 1708037 h 1716809"/>
              <a:gd name="connsiteX4-69" fmla="*/ 114281 w 1944944"/>
              <a:gd name="connsiteY4-70" fmla="*/ 977039 h 1716809"/>
              <a:gd name="connsiteX5-71" fmla="*/ 212255 w 1944944"/>
              <a:gd name="connsiteY5-72" fmla="*/ 281248 h 1716809"/>
              <a:gd name="connsiteX0-73" fmla="*/ 213853 w 1922731"/>
              <a:gd name="connsiteY0-74" fmla="*/ 281248 h 2000064"/>
              <a:gd name="connsiteX1-75" fmla="*/ 1255253 w 1922731"/>
              <a:gd name="connsiteY1-76" fmla="*/ 1848 h 2000064"/>
              <a:gd name="connsiteX2-77" fmla="*/ 1829854 w 1922731"/>
              <a:gd name="connsiteY2-78" fmla="*/ 397715 h 2000064"/>
              <a:gd name="connsiteX3-79" fmla="*/ 1535580 w 1922731"/>
              <a:gd name="connsiteY3-80" fmla="*/ 1993653 h 2000064"/>
              <a:gd name="connsiteX4-81" fmla="*/ 115879 w 1922731"/>
              <a:gd name="connsiteY4-82" fmla="*/ 977039 h 2000064"/>
              <a:gd name="connsiteX5-83" fmla="*/ 213853 w 1922731"/>
              <a:gd name="connsiteY5-84" fmla="*/ 281248 h 2000064"/>
              <a:gd name="connsiteX0-85" fmla="*/ 243227 w 1952105"/>
              <a:gd name="connsiteY0-86" fmla="*/ 281052 h 1999137"/>
              <a:gd name="connsiteX1-87" fmla="*/ 1284627 w 1952105"/>
              <a:gd name="connsiteY1-88" fmla="*/ 1652 h 1999137"/>
              <a:gd name="connsiteX2-89" fmla="*/ 1859228 w 1952105"/>
              <a:gd name="connsiteY2-90" fmla="*/ 397519 h 1999137"/>
              <a:gd name="connsiteX3-91" fmla="*/ 1564954 w 1952105"/>
              <a:gd name="connsiteY3-92" fmla="*/ 1993457 h 1999137"/>
              <a:gd name="connsiteX4-93" fmla="*/ 106049 w 1952105"/>
              <a:gd name="connsiteY4-94" fmla="*/ 862890 h 1999137"/>
              <a:gd name="connsiteX5-95" fmla="*/ 243227 w 1952105"/>
              <a:gd name="connsiteY5-96" fmla="*/ 281052 h 1999137"/>
              <a:gd name="connsiteX0-97" fmla="*/ 246993 w 1949719"/>
              <a:gd name="connsiteY0-98" fmla="*/ 225414 h 1943499"/>
              <a:gd name="connsiteX1-99" fmla="*/ 1384208 w 1949719"/>
              <a:gd name="connsiteY1-100" fmla="*/ 2258 h 1943499"/>
              <a:gd name="connsiteX2-101" fmla="*/ 1862994 w 1949719"/>
              <a:gd name="connsiteY2-102" fmla="*/ 341881 h 1943499"/>
              <a:gd name="connsiteX3-103" fmla="*/ 1568720 w 1949719"/>
              <a:gd name="connsiteY3-104" fmla="*/ 1937819 h 1943499"/>
              <a:gd name="connsiteX4-105" fmla="*/ 109815 w 1949719"/>
              <a:gd name="connsiteY4-106" fmla="*/ 807252 h 1943499"/>
              <a:gd name="connsiteX5-107" fmla="*/ 246993 w 1949719"/>
              <a:gd name="connsiteY5-108" fmla="*/ 225414 h 1943499"/>
              <a:gd name="connsiteX0-109" fmla="*/ 246993 w 1999487"/>
              <a:gd name="connsiteY0-110" fmla="*/ 228762 h 1946847"/>
              <a:gd name="connsiteX1-111" fmla="*/ 1384208 w 1999487"/>
              <a:gd name="connsiteY1-112" fmla="*/ 5606 h 1946847"/>
              <a:gd name="connsiteX2-113" fmla="*/ 1949558 w 1999487"/>
              <a:gd name="connsiteY2-114" fmla="*/ 430145 h 1946847"/>
              <a:gd name="connsiteX3-115" fmla="*/ 1568720 w 1999487"/>
              <a:gd name="connsiteY3-116" fmla="*/ 1941167 h 1946847"/>
              <a:gd name="connsiteX4-117" fmla="*/ 109815 w 1999487"/>
              <a:gd name="connsiteY4-118" fmla="*/ 810600 h 1946847"/>
              <a:gd name="connsiteX5-119" fmla="*/ 246993 w 1999487"/>
              <a:gd name="connsiteY5-120" fmla="*/ 228762 h 1946847"/>
              <a:gd name="connsiteX0-121" fmla="*/ 246993 w 2024266"/>
              <a:gd name="connsiteY0-122" fmla="*/ 228762 h 1946847"/>
              <a:gd name="connsiteX1-123" fmla="*/ 1384208 w 2024266"/>
              <a:gd name="connsiteY1-124" fmla="*/ 5606 h 1946847"/>
              <a:gd name="connsiteX2-125" fmla="*/ 1949558 w 2024266"/>
              <a:gd name="connsiteY2-126" fmla="*/ 430145 h 1946847"/>
              <a:gd name="connsiteX3-127" fmla="*/ 1568720 w 2024266"/>
              <a:gd name="connsiteY3-128" fmla="*/ 1941167 h 1946847"/>
              <a:gd name="connsiteX4-129" fmla="*/ 109815 w 2024266"/>
              <a:gd name="connsiteY4-130" fmla="*/ 810600 h 1946847"/>
              <a:gd name="connsiteX5-131" fmla="*/ 246993 w 2024266"/>
              <a:gd name="connsiteY5-132" fmla="*/ 228762 h 1946847"/>
              <a:gd name="connsiteX0-133" fmla="*/ 247717 w 2004528"/>
              <a:gd name="connsiteY0-134" fmla="*/ 228762 h 1975204"/>
              <a:gd name="connsiteX1-135" fmla="*/ 1384932 w 2004528"/>
              <a:gd name="connsiteY1-136" fmla="*/ 5606 h 1975204"/>
              <a:gd name="connsiteX2-137" fmla="*/ 1950282 w 2004528"/>
              <a:gd name="connsiteY2-138" fmla="*/ 430145 h 1975204"/>
              <a:gd name="connsiteX3-139" fmla="*/ 1579245 w 2004528"/>
              <a:gd name="connsiteY3-140" fmla="*/ 1969656 h 1975204"/>
              <a:gd name="connsiteX4-141" fmla="*/ 110539 w 2004528"/>
              <a:gd name="connsiteY4-142" fmla="*/ 810600 h 1975204"/>
              <a:gd name="connsiteX5-143" fmla="*/ 247717 w 2004528"/>
              <a:gd name="connsiteY5-144" fmla="*/ 228762 h 1975204"/>
              <a:gd name="connsiteX0-145" fmla="*/ 247717 w 2004529"/>
              <a:gd name="connsiteY0-146" fmla="*/ 228762 h 1969656"/>
              <a:gd name="connsiteX1-147" fmla="*/ 1384932 w 2004529"/>
              <a:gd name="connsiteY1-148" fmla="*/ 5606 h 1969656"/>
              <a:gd name="connsiteX2-149" fmla="*/ 1950282 w 2004529"/>
              <a:gd name="connsiteY2-150" fmla="*/ 430145 h 1969656"/>
              <a:gd name="connsiteX3-151" fmla="*/ 1579245 w 2004529"/>
              <a:gd name="connsiteY3-152" fmla="*/ 1969656 h 1969656"/>
              <a:gd name="connsiteX4-153" fmla="*/ 110539 w 2004529"/>
              <a:gd name="connsiteY4-154" fmla="*/ 810600 h 1969656"/>
              <a:gd name="connsiteX5-155" fmla="*/ 247717 w 2004529"/>
              <a:gd name="connsiteY5-156" fmla="*/ 228762 h 1969656"/>
              <a:gd name="connsiteX0-157" fmla="*/ 247717 w 2037739"/>
              <a:gd name="connsiteY0-158" fmla="*/ 228762 h 1969656"/>
              <a:gd name="connsiteX1-159" fmla="*/ 1384932 w 2037739"/>
              <a:gd name="connsiteY1-160" fmla="*/ 5606 h 1969656"/>
              <a:gd name="connsiteX2-161" fmla="*/ 1950282 w 2037739"/>
              <a:gd name="connsiteY2-162" fmla="*/ 430145 h 1969656"/>
              <a:gd name="connsiteX3-163" fmla="*/ 1579245 w 2037739"/>
              <a:gd name="connsiteY3-164" fmla="*/ 1969656 h 1969656"/>
              <a:gd name="connsiteX4-165" fmla="*/ 110539 w 2037739"/>
              <a:gd name="connsiteY4-166" fmla="*/ 810600 h 1969656"/>
              <a:gd name="connsiteX5-167" fmla="*/ 247717 w 2037739"/>
              <a:gd name="connsiteY5-168" fmla="*/ 228762 h 1969656"/>
              <a:gd name="connsiteX0-169" fmla="*/ 272486 w 2025134"/>
              <a:gd name="connsiteY0-170" fmla="*/ 162230 h 1979703"/>
              <a:gd name="connsiteX1-171" fmla="*/ 1372327 w 2025134"/>
              <a:gd name="connsiteY1-172" fmla="*/ 15653 h 1979703"/>
              <a:gd name="connsiteX2-173" fmla="*/ 1937677 w 2025134"/>
              <a:gd name="connsiteY2-174" fmla="*/ 440192 h 1979703"/>
              <a:gd name="connsiteX3-175" fmla="*/ 1566640 w 2025134"/>
              <a:gd name="connsiteY3-176" fmla="*/ 1979703 h 1979703"/>
              <a:gd name="connsiteX4-177" fmla="*/ 97934 w 2025134"/>
              <a:gd name="connsiteY4-178" fmla="*/ 820647 h 1979703"/>
              <a:gd name="connsiteX5-179" fmla="*/ 272486 w 2025134"/>
              <a:gd name="connsiteY5-180" fmla="*/ 162230 h 1979703"/>
              <a:gd name="connsiteX0-181" fmla="*/ 236336 w 1988984"/>
              <a:gd name="connsiteY0-182" fmla="*/ 160639 h 1978112"/>
              <a:gd name="connsiteX1-183" fmla="*/ 1336177 w 1988984"/>
              <a:gd name="connsiteY1-184" fmla="*/ 14062 h 1978112"/>
              <a:gd name="connsiteX2-185" fmla="*/ 1901527 w 1988984"/>
              <a:gd name="connsiteY2-186" fmla="*/ 438601 h 1978112"/>
              <a:gd name="connsiteX3-187" fmla="*/ 1530490 w 1988984"/>
              <a:gd name="connsiteY3-188" fmla="*/ 1978112 h 1978112"/>
              <a:gd name="connsiteX4-189" fmla="*/ 108593 w 1988984"/>
              <a:gd name="connsiteY4-190" fmla="*/ 732858 h 1978112"/>
              <a:gd name="connsiteX5-191" fmla="*/ 236336 w 1988984"/>
              <a:gd name="connsiteY5-192" fmla="*/ 160639 h 1978112"/>
              <a:gd name="connsiteX0-193" fmla="*/ 244080 w 2017133"/>
              <a:gd name="connsiteY0-194" fmla="*/ 160639 h 1986632"/>
              <a:gd name="connsiteX1-195" fmla="*/ 1343921 w 2017133"/>
              <a:gd name="connsiteY1-196" fmla="*/ 14062 h 1986632"/>
              <a:gd name="connsiteX2-197" fmla="*/ 1909271 w 2017133"/>
              <a:gd name="connsiteY2-198" fmla="*/ 438601 h 1986632"/>
              <a:gd name="connsiteX3-199" fmla="*/ 1643118 w 2017133"/>
              <a:gd name="connsiteY3-200" fmla="*/ 1986632 h 1986632"/>
              <a:gd name="connsiteX4-201" fmla="*/ 116337 w 2017133"/>
              <a:gd name="connsiteY4-202" fmla="*/ 732858 h 1986632"/>
              <a:gd name="connsiteX5-203" fmla="*/ 244080 w 2017133"/>
              <a:gd name="connsiteY5-204" fmla="*/ 160639 h 1986632"/>
              <a:gd name="connsiteX0-205" fmla="*/ 287306 w 2060358"/>
              <a:gd name="connsiteY0-206" fmla="*/ 163656 h 1989649"/>
              <a:gd name="connsiteX1-207" fmla="*/ 1387147 w 2060358"/>
              <a:gd name="connsiteY1-208" fmla="*/ 17079 h 1989649"/>
              <a:gd name="connsiteX2-209" fmla="*/ 1952497 w 2060358"/>
              <a:gd name="connsiteY2-210" fmla="*/ 441618 h 1989649"/>
              <a:gd name="connsiteX3-211" fmla="*/ 1686344 w 2060358"/>
              <a:gd name="connsiteY3-212" fmla="*/ 1989649 h 1989649"/>
              <a:gd name="connsiteX4-213" fmla="*/ 103868 w 2060358"/>
              <a:gd name="connsiteY4-214" fmla="*/ 888850 h 1989649"/>
              <a:gd name="connsiteX5-215" fmla="*/ 287306 w 2060358"/>
              <a:gd name="connsiteY5-216" fmla="*/ 163656 h 1989649"/>
              <a:gd name="connsiteX0-217" fmla="*/ 355611 w 2128663"/>
              <a:gd name="connsiteY0-218" fmla="*/ 163656 h 1989649"/>
              <a:gd name="connsiteX1-219" fmla="*/ 1455452 w 2128663"/>
              <a:gd name="connsiteY1-220" fmla="*/ 17079 h 1989649"/>
              <a:gd name="connsiteX2-221" fmla="*/ 2020802 w 2128663"/>
              <a:gd name="connsiteY2-222" fmla="*/ 441618 h 1989649"/>
              <a:gd name="connsiteX3-223" fmla="*/ 1754649 w 2128663"/>
              <a:gd name="connsiteY3-224" fmla="*/ 1989649 h 1989649"/>
              <a:gd name="connsiteX4-225" fmla="*/ 172173 w 2128663"/>
              <a:gd name="connsiteY4-226" fmla="*/ 888850 h 1989649"/>
              <a:gd name="connsiteX5-227" fmla="*/ 355611 w 2128663"/>
              <a:gd name="connsiteY5-228" fmla="*/ 163656 h 1989649"/>
              <a:gd name="connsiteX0-229" fmla="*/ 355611 w 2161797"/>
              <a:gd name="connsiteY0-230" fmla="*/ 163656 h 1989649"/>
              <a:gd name="connsiteX1-231" fmla="*/ 1455452 w 2161797"/>
              <a:gd name="connsiteY1-232" fmla="*/ 17079 h 1989649"/>
              <a:gd name="connsiteX2-233" fmla="*/ 2020802 w 2161797"/>
              <a:gd name="connsiteY2-234" fmla="*/ 441618 h 1989649"/>
              <a:gd name="connsiteX3-235" fmla="*/ 1754649 w 2161797"/>
              <a:gd name="connsiteY3-236" fmla="*/ 1989649 h 1989649"/>
              <a:gd name="connsiteX4-237" fmla="*/ 172173 w 2161797"/>
              <a:gd name="connsiteY4-238" fmla="*/ 888850 h 1989649"/>
              <a:gd name="connsiteX5-239" fmla="*/ 355611 w 2161797"/>
              <a:gd name="connsiteY5-240" fmla="*/ 163656 h 1989649"/>
              <a:gd name="connsiteX0-241" fmla="*/ 401099 w 2207285"/>
              <a:gd name="connsiteY0-242" fmla="*/ 165039 h 1991032"/>
              <a:gd name="connsiteX1-243" fmla="*/ 1500940 w 2207285"/>
              <a:gd name="connsiteY1-244" fmla="*/ 18462 h 1991032"/>
              <a:gd name="connsiteX2-245" fmla="*/ 2066290 w 2207285"/>
              <a:gd name="connsiteY2-246" fmla="*/ 443001 h 1991032"/>
              <a:gd name="connsiteX3-247" fmla="*/ 1800137 w 2207285"/>
              <a:gd name="connsiteY3-248" fmla="*/ 1991032 h 1991032"/>
              <a:gd name="connsiteX4-249" fmla="*/ 161051 w 2207285"/>
              <a:gd name="connsiteY4-250" fmla="*/ 947942 h 1991032"/>
              <a:gd name="connsiteX5-251" fmla="*/ 401099 w 2207285"/>
              <a:gd name="connsiteY5-252" fmla="*/ 165039 h 1991032"/>
              <a:gd name="connsiteX0-253" fmla="*/ 389027 w 2195213"/>
              <a:gd name="connsiteY0-254" fmla="*/ 165039 h 1991032"/>
              <a:gd name="connsiteX1-255" fmla="*/ 1488868 w 2195213"/>
              <a:gd name="connsiteY1-256" fmla="*/ 18462 h 1991032"/>
              <a:gd name="connsiteX2-257" fmla="*/ 2054218 w 2195213"/>
              <a:gd name="connsiteY2-258" fmla="*/ 443001 h 1991032"/>
              <a:gd name="connsiteX3-259" fmla="*/ 1788065 w 2195213"/>
              <a:gd name="connsiteY3-260" fmla="*/ 1991032 h 1991032"/>
              <a:gd name="connsiteX4-261" fmla="*/ 148979 w 2195213"/>
              <a:gd name="connsiteY4-262" fmla="*/ 947942 h 1991032"/>
              <a:gd name="connsiteX5-263" fmla="*/ 389027 w 2195213"/>
              <a:gd name="connsiteY5-264" fmla="*/ 165039 h 1991032"/>
              <a:gd name="connsiteX0-265" fmla="*/ 333229 w 2139781"/>
              <a:gd name="connsiteY0-266" fmla="*/ 138284 h 2002384"/>
              <a:gd name="connsiteX1-267" fmla="*/ 1433436 w 2139781"/>
              <a:gd name="connsiteY1-268" fmla="*/ 29814 h 2002384"/>
              <a:gd name="connsiteX2-269" fmla="*/ 1998786 w 2139781"/>
              <a:gd name="connsiteY2-270" fmla="*/ 454353 h 2002384"/>
              <a:gd name="connsiteX3-271" fmla="*/ 1732633 w 2139781"/>
              <a:gd name="connsiteY3-272" fmla="*/ 2002384 h 2002384"/>
              <a:gd name="connsiteX4-273" fmla="*/ 93547 w 2139781"/>
              <a:gd name="connsiteY4-274" fmla="*/ 959294 h 2002384"/>
              <a:gd name="connsiteX5-275" fmla="*/ 333229 w 2139781"/>
              <a:gd name="connsiteY5-276" fmla="*/ 138284 h 2002384"/>
              <a:gd name="connsiteX0-277" fmla="*/ 342125 w 2148677"/>
              <a:gd name="connsiteY0-278" fmla="*/ 128963 h 1993063"/>
              <a:gd name="connsiteX1-279" fmla="*/ 1442332 w 2148677"/>
              <a:gd name="connsiteY1-280" fmla="*/ 20493 h 1993063"/>
              <a:gd name="connsiteX2-281" fmla="*/ 2007682 w 2148677"/>
              <a:gd name="connsiteY2-282" fmla="*/ 445032 h 1993063"/>
              <a:gd name="connsiteX3-283" fmla="*/ 1741529 w 2148677"/>
              <a:gd name="connsiteY3-284" fmla="*/ 1993063 h 1993063"/>
              <a:gd name="connsiteX4-285" fmla="*/ 102443 w 2148677"/>
              <a:gd name="connsiteY4-286" fmla="*/ 949973 h 1993063"/>
              <a:gd name="connsiteX5-287" fmla="*/ 342125 w 2148677"/>
              <a:gd name="connsiteY5-288" fmla="*/ 128963 h 1993063"/>
              <a:gd name="connsiteX0-289" fmla="*/ 344240 w 2134330"/>
              <a:gd name="connsiteY0-290" fmla="*/ 128963 h 2002315"/>
              <a:gd name="connsiteX1-291" fmla="*/ 1444447 w 2134330"/>
              <a:gd name="connsiteY1-292" fmla="*/ 20493 h 2002315"/>
              <a:gd name="connsiteX2-293" fmla="*/ 2009797 w 2134330"/>
              <a:gd name="connsiteY2-294" fmla="*/ 445032 h 2002315"/>
              <a:gd name="connsiteX3-295" fmla="*/ 1772315 w 2134330"/>
              <a:gd name="connsiteY3-296" fmla="*/ 2002315 h 2002315"/>
              <a:gd name="connsiteX4-297" fmla="*/ 104558 w 2134330"/>
              <a:gd name="connsiteY4-298" fmla="*/ 949973 h 2002315"/>
              <a:gd name="connsiteX5-299" fmla="*/ 344240 w 2134330"/>
              <a:gd name="connsiteY5-300" fmla="*/ 128963 h 2002315"/>
              <a:gd name="connsiteX0-301" fmla="*/ 344240 w 2134329"/>
              <a:gd name="connsiteY0-302" fmla="*/ 128963 h 2003412"/>
              <a:gd name="connsiteX1-303" fmla="*/ 1444447 w 2134329"/>
              <a:gd name="connsiteY1-304" fmla="*/ 20493 h 2003412"/>
              <a:gd name="connsiteX2-305" fmla="*/ 2009797 w 2134329"/>
              <a:gd name="connsiteY2-306" fmla="*/ 445032 h 2003412"/>
              <a:gd name="connsiteX3-307" fmla="*/ 1772315 w 2134329"/>
              <a:gd name="connsiteY3-308" fmla="*/ 2002315 h 2003412"/>
              <a:gd name="connsiteX4-309" fmla="*/ 104558 w 2134329"/>
              <a:gd name="connsiteY4-310" fmla="*/ 949973 h 2003412"/>
              <a:gd name="connsiteX5-311" fmla="*/ 344240 w 2134329"/>
              <a:gd name="connsiteY5-312" fmla="*/ 128963 h 2003412"/>
              <a:gd name="connsiteX0-313" fmla="*/ 344240 w 2173745"/>
              <a:gd name="connsiteY0-314" fmla="*/ 128963 h 2003412"/>
              <a:gd name="connsiteX1-315" fmla="*/ 1444447 w 2173745"/>
              <a:gd name="connsiteY1-316" fmla="*/ 20493 h 2003412"/>
              <a:gd name="connsiteX2-317" fmla="*/ 2009797 w 2173745"/>
              <a:gd name="connsiteY2-318" fmla="*/ 445032 h 2003412"/>
              <a:gd name="connsiteX3-319" fmla="*/ 1772315 w 2173745"/>
              <a:gd name="connsiteY3-320" fmla="*/ 2002315 h 2003412"/>
              <a:gd name="connsiteX4-321" fmla="*/ 104558 w 2173745"/>
              <a:gd name="connsiteY4-322" fmla="*/ 949973 h 2003412"/>
              <a:gd name="connsiteX5-323" fmla="*/ 344240 w 2173745"/>
              <a:gd name="connsiteY5-324" fmla="*/ 128963 h 20034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173745" h="2003412">
                <a:moveTo>
                  <a:pt x="344240" y="128963"/>
                </a:moveTo>
                <a:cubicBezTo>
                  <a:pt x="615645" y="21225"/>
                  <a:pt x="1166854" y="-32185"/>
                  <a:pt x="1444447" y="20493"/>
                </a:cubicBezTo>
                <a:cubicBezTo>
                  <a:pt x="1722040" y="73171"/>
                  <a:pt x="1849170" y="-8112"/>
                  <a:pt x="2009797" y="445032"/>
                </a:cubicBezTo>
                <a:cubicBezTo>
                  <a:pt x="2170424" y="898176"/>
                  <a:pt x="2364907" y="1788482"/>
                  <a:pt x="1772315" y="2002315"/>
                </a:cubicBezTo>
                <a:cubicBezTo>
                  <a:pt x="1035085" y="2036515"/>
                  <a:pt x="342571" y="1262198"/>
                  <a:pt x="104558" y="949973"/>
                </a:cubicBezTo>
                <a:cubicBezTo>
                  <a:pt x="-133455" y="637748"/>
                  <a:pt x="72835" y="236701"/>
                  <a:pt x="344240" y="128963"/>
                </a:cubicBezTo>
                <a:close/>
              </a:path>
            </a:pathLst>
          </a:custGeom>
          <a:solidFill>
            <a:srgbClr val="262C35"/>
          </a:solidFill>
          <a:ln w="19050">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sp>
        <p:nvSpPr>
          <p:cNvPr id="1048710" name="文本框 3"/>
          <p:cNvSpPr txBox="1"/>
          <p:nvPr/>
        </p:nvSpPr>
        <p:spPr>
          <a:xfrm>
            <a:off x="3846195" y="2113280"/>
            <a:ext cx="1944370" cy="768350"/>
          </a:xfrm>
          <a:prstGeom prst="rect"/>
          <a:noFill/>
          <a:effectLst/>
        </p:spPr>
        <p:txBody>
          <a:bodyPr rtlCol="0" wrap="square">
            <a:spAutoFit/>
          </a:bodyPr>
          <a:p>
            <a:r>
              <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主营业务</a:t>
            </a:r>
            <a:endPar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a:p>
            <a:r>
              <a:rPr altLang="zh-CN" b="1" dirty="0" sz="20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Main buiness</a:t>
            </a:r>
            <a:endParaRPr altLang="zh-CN" b="1" dirty="0" sz="20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p:txBody>
      </p:sp>
      <p:sp>
        <p:nvSpPr>
          <p:cNvPr id="1048711" name="Freeform 5"/>
          <p:cNvSpPr/>
          <p:nvPr/>
        </p:nvSpPr>
        <p:spPr bwMode="auto">
          <a:xfrm rot="5400000">
            <a:off x="2525245" y="1664329"/>
            <a:ext cx="926253" cy="854818"/>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a:solidFill>
              <a:srgbClr val="262C35"/>
            </a:soli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712" name="Freeform 5"/>
          <p:cNvSpPr/>
          <p:nvPr/>
        </p:nvSpPr>
        <p:spPr bwMode="auto">
          <a:xfrm rot="5400000">
            <a:off x="5249395" y="3283579"/>
            <a:ext cx="926253" cy="854818"/>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a:solidFill>
              <a:srgbClr val="262C35"/>
            </a:soli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713" name="Freeform 5"/>
          <p:cNvSpPr/>
          <p:nvPr/>
        </p:nvSpPr>
        <p:spPr bwMode="auto">
          <a:xfrm rot="5400000">
            <a:off x="5154145" y="883279"/>
            <a:ext cx="926253" cy="854818"/>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a:solidFill>
              <a:srgbClr val="262C35"/>
            </a:soli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Tree>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58" name=""/>
        <p:cNvGrpSpPr/>
        <p:nvPr/>
      </p:nvGrpSpPr>
      <p:grpSpPr>
        <a:xfrm>
          <a:off x="0" y="0"/>
          <a:ext cx="0" cy="0"/>
          <a:chOff x="0" y="0"/>
          <a:chExt cx="0" cy="0"/>
        </a:xfrm>
      </p:grpSpPr>
      <p:pic>
        <p:nvPicPr>
          <p:cNvPr id="2097164" name="图片 2"/>
          <p:cNvPicPr>
            <a:picLocks noChangeAspect="1"/>
          </p:cNvPicPr>
          <p:nvPr/>
        </p:nvPicPr>
        <p:blipFill rotWithShape="1">
          <a:blip xmlns:r="http://schemas.openxmlformats.org/officeDocument/2006/relationships" r:embed="rId1"/>
          <a:srcRect l="24482" t="22408" r="24427" b="8742"/>
          <a:stretch>
            <a:fillRect/>
          </a:stretch>
        </p:blipFill>
        <p:spPr>
          <a:xfrm>
            <a:off x="2355173" y="0"/>
            <a:ext cx="6788827" cy="5143500"/>
          </a:xfrm>
          <a:prstGeom prst="rect"/>
        </p:spPr>
      </p:pic>
      <p:sp>
        <p:nvSpPr>
          <p:cNvPr id="1048717" name="内容占位符 2"/>
          <p:cNvSpPr txBox="1"/>
          <p:nvPr/>
        </p:nvSpPr>
        <p:spPr>
          <a:xfrm>
            <a:off x="217805" y="956945"/>
            <a:ext cx="3505200" cy="3810635"/>
          </a:xfrm>
          <a:prstGeom prst="rect"/>
        </p:spPr>
        <p:txBody>
          <a:bodyPr/>
          <a:p>
            <a:pPr algn="l" defTabSz="685800" eaLnBrk="1" fontAlgn="auto" hangingPunct="1" indent="-171450" latinLnBrk="0" lvl="0" marL="171450" marR="0" rtl="0">
              <a:lnSpc>
                <a:spcPct val="90000"/>
              </a:lnSpc>
              <a:spcBef>
                <a:spcPts val="750"/>
              </a:spcBef>
              <a:spcAft>
                <a:spcPts val="0"/>
              </a:spcAft>
              <a:buClrTx/>
              <a:buSzTx/>
              <a:buFont typeface="Wingdings" panose="05000000000000000000" pitchFamily="2" charset="2"/>
              <a:buNone/>
            </a:pPr>
            <a:endParaRPr altLang="zh-CN" baseline="0" b="0" cap="none" dirty="0" sz="1800" i="0" kern="1200" kumimoji="0" lang="en-US" noProof="0" normalizeH="0" spc="0" strike="noStrike" u="none">
              <a:ln>
                <a:noFill/>
              </a:ln>
              <a:solidFill>
                <a:schemeClr val="bg1"/>
              </a:solidFill>
              <a:effectLst/>
              <a:uLnTx/>
              <a:uFillTx/>
              <a:latin typeface="微软雅黑" panose="020B0503020204020204" pitchFamily="34" charset="-122"/>
              <a:ea typeface="微软雅黑" panose="020B0503020204020204" pitchFamily="34" charset="-122"/>
            </a:endParaRPr>
          </a:p>
          <a:p>
            <a:pPr algn="l" defTabSz="685800" eaLnBrk="1" fontAlgn="auto" hangingPunct="1" indent="-171450" latinLnBrk="0" lvl="0" marL="171450" marR="0" rtl="0">
              <a:lnSpc>
                <a:spcPct val="90000"/>
              </a:lnSpc>
              <a:spcBef>
                <a:spcPts val="750"/>
              </a:spcBef>
              <a:spcAft>
                <a:spcPts val="0"/>
              </a:spcAft>
              <a:buClrTx/>
              <a:buSzTx/>
            </a:pPr>
            <a:r>
              <a:rPr altLang="en-US" b="1" dirty="0" sz="1500" lang="zh-CN">
                <a:solidFill>
                  <a:srgbClr val="3BC45B"/>
                </a:solidFill>
                <a:latin typeface="微软雅黑" panose="020B0503020204020204" pitchFamily="34" charset="-122"/>
                <a:ea typeface="微软雅黑" panose="020B0503020204020204" pitchFamily="34" charset="-122"/>
              </a:rPr>
              <a:t>位于江浙沪三地交界</a:t>
            </a:r>
            <a:r>
              <a:rPr altLang="zh-CN" b="1" dirty="0" sz="1000" lang="en-US">
                <a:solidFill>
                  <a:srgbClr val="3BC45B"/>
                </a:solidFill>
                <a:latin typeface="微软雅黑" panose="020B0503020204020204" pitchFamily="34" charset="-122"/>
                <a:ea typeface="微软雅黑" panose="020B0503020204020204" pitchFamily="34" charset="-122"/>
              </a:rPr>
              <a:t>located at the border of Jiangsu,Zhejiang and Shanghai.</a:t>
            </a:r>
            <a:r>
              <a:rPr altLang="en-US" b="1" dirty="0" sz="1500" lang="zh-CN">
                <a:solidFill>
                  <a:srgbClr val="3BC45B"/>
                </a:solidFill>
                <a:latin typeface="微软雅黑" panose="020B0503020204020204" pitchFamily="34" charset="-122"/>
                <a:ea typeface="微软雅黑" panose="020B0503020204020204" pitchFamily="34" charset="-122"/>
              </a:rPr>
              <a:t> </a:t>
            </a:r>
            <a:endParaRPr altLang="zh-CN" b="1" dirty="0" sz="1500" lang="en-US">
              <a:solidFill>
                <a:srgbClr val="3BC45B"/>
              </a:solidFill>
              <a:latin typeface="微软雅黑" panose="020B0503020204020204" pitchFamily="34" charset="-122"/>
              <a:ea typeface="微软雅黑" panose="020B0503020204020204" pitchFamily="34" charset="-122"/>
            </a:endParaRPr>
          </a:p>
          <a:p>
            <a:pPr algn="l" defTabSz="685800" eaLnBrk="1" fontAlgn="auto" hangingPunct="1" indent="-171450" latinLnBrk="0" lvl="0" marL="171450" marR="0" rtl="0">
              <a:lnSpc>
                <a:spcPct val="90000"/>
              </a:lnSpc>
              <a:spcBef>
                <a:spcPts val="750"/>
              </a:spcBef>
              <a:spcAft>
                <a:spcPts val="0"/>
              </a:spcAft>
              <a:buClrTx/>
              <a:buSzTx/>
            </a:pPr>
            <a:endParaRPr altLang="zh-CN" baseline="0" b="0" cap="none" dirty="0" sz="1800" i="0" kern="1200" kumimoji="0" lang="en-US" noProof="0" normalizeH="0" spc="0" strike="noStrike" u="none">
              <a:ln>
                <a:noFill/>
              </a:ln>
              <a:solidFill>
                <a:schemeClr val="bg1"/>
              </a:solidFill>
              <a:effectLst/>
              <a:uLnTx/>
              <a:uFillTx/>
              <a:latin typeface="微软雅黑" panose="020B0503020204020204" pitchFamily="34" charset="-122"/>
              <a:ea typeface="微软雅黑" panose="020B0503020204020204" pitchFamily="34" charset="-122"/>
            </a:endParaRPr>
          </a:p>
          <a:p>
            <a:pPr algn="l" defTabSz="685800" eaLnBrk="1" fontAlgn="auto" hangingPunct="1" indent="-171450" latinLnBrk="0" lvl="0" marL="171450" marR="0" rtl="0">
              <a:lnSpc>
                <a:spcPct val="90000"/>
              </a:lnSpc>
              <a:spcBef>
                <a:spcPts val="750"/>
              </a:spcBef>
              <a:spcAft>
                <a:spcPts val="0"/>
              </a:spcAft>
              <a:buClrTx/>
              <a:buSzTx/>
            </a:pPr>
            <a:r>
              <a:rPr altLang="en-US" b="1" dirty="0" sz="1200" lang="zh-CN">
                <a:solidFill>
                  <a:schemeClr val="bg1"/>
                </a:solidFill>
                <a:latin typeface="微软雅黑" panose="020B0503020204020204" pitchFamily="34" charset="-122"/>
                <a:ea typeface="微软雅黑" panose="020B0503020204020204" pitchFamily="34" charset="-122"/>
              </a:rPr>
              <a:t>交通便利</a:t>
            </a:r>
            <a:r>
              <a:rPr altLang="zh-CN" b="1" dirty="0" sz="900" lang="en-US">
                <a:solidFill>
                  <a:schemeClr val="bg1"/>
                </a:solidFill>
                <a:latin typeface="微软雅黑" panose="020B0503020204020204" pitchFamily="34" charset="-122"/>
                <a:ea typeface="微软雅黑" panose="020B0503020204020204" pitchFamily="34" charset="-122"/>
              </a:rPr>
              <a:t>convenient transportation</a:t>
            </a:r>
            <a:r>
              <a:rPr altLang="en-US" baseline="0" b="1" cap="none" dirty="0" sz="1200" i="0" kern="1200" kumimoji="0" lang="zh-CN" noProof="0" normalizeH="0" spc="0" strike="noStrike" u="none">
                <a:ln>
                  <a:noFill/>
                </a:ln>
                <a:solidFill>
                  <a:schemeClr val="bg1"/>
                </a:solidFill>
                <a:effectLst/>
                <a:uLnTx/>
                <a:uFillTx/>
                <a:latin typeface="微软雅黑" panose="020B0503020204020204" pitchFamily="34" charset="-122"/>
                <a:ea typeface="微软雅黑" panose="020B0503020204020204" pitchFamily="34" charset="-122"/>
              </a:rPr>
              <a:t>：</a:t>
            </a:r>
            <a:endParaRPr altLang="zh-CN" baseline="0" b="1" cap="none" dirty="0" sz="1200" i="0" kern="1200" kumimoji="0" lang="en-US" noProof="0" normalizeH="0" spc="0" strike="noStrike" u="none">
              <a:ln>
                <a:noFill/>
              </a:ln>
              <a:solidFill>
                <a:schemeClr val="bg1"/>
              </a:solidFill>
              <a:effectLst/>
              <a:uLnTx/>
              <a:uFillTx/>
              <a:latin typeface="微软雅黑" panose="020B0503020204020204" pitchFamily="34" charset="-122"/>
              <a:ea typeface="微软雅黑" panose="020B0503020204020204" pitchFamily="34" charset="-122"/>
            </a:endParaRPr>
          </a:p>
          <a:p>
            <a:pPr fontAlgn="auto" indent="-171450" lvl="1" marL="0" marR="0">
              <a:lnSpc>
                <a:spcPct val="120000"/>
              </a:lnSpc>
              <a:spcBef>
                <a:spcPts val="375"/>
              </a:spcBef>
              <a:spcAft>
                <a:spcPts val="0"/>
              </a:spcAft>
              <a:buClrTx/>
              <a:buSzTx/>
            </a:pPr>
            <a:r>
              <a:rPr altLang="zh-CN" b="1" dirty="0" sz="1100" lang="en-US">
                <a:solidFill>
                  <a:schemeClr val="bg1"/>
                </a:solidFill>
                <a:latin typeface="微软雅黑" panose="020B0503020204020204" pitchFamily="34" charset="-122"/>
                <a:ea typeface="微软雅黑" panose="020B0503020204020204" pitchFamily="34" charset="-122"/>
              </a:rPr>
              <a:t>1. </a:t>
            </a:r>
            <a:r>
              <a:rPr altLang="en-US" b="1" dirty="0" sz="1100" lang="zh-CN">
                <a:solidFill>
                  <a:schemeClr val="bg1"/>
                </a:solidFill>
                <a:latin typeface="微软雅黑" panose="020B0503020204020204" pitchFamily="34" charset="-122"/>
                <a:ea typeface="微软雅黑" panose="020B0503020204020204" pitchFamily="34" charset="-122"/>
              </a:rPr>
              <a:t>至无锡机场和火车站</a:t>
            </a:r>
            <a:r>
              <a:rPr altLang="zh-CN" b="1" dirty="0" sz="1100" lang="en-US">
                <a:solidFill>
                  <a:schemeClr val="bg1"/>
                </a:solidFill>
                <a:latin typeface="微软雅黑" panose="020B0503020204020204" pitchFamily="34" charset="-122"/>
                <a:ea typeface="微软雅黑" panose="020B0503020204020204" pitchFamily="34" charset="-122"/>
              </a:rPr>
              <a:t>20</a:t>
            </a:r>
            <a:r>
              <a:rPr altLang="en-US" b="1" dirty="0" sz="1100" lang="zh-CN">
                <a:solidFill>
                  <a:schemeClr val="bg1"/>
                </a:solidFill>
                <a:latin typeface="微软雅黑" panose="020B0503020204020204" pitchFamily="34" charset="-122"/>
                <a:ea typeface="微软雅黑" panose="020B0503020204020204" pitchFamily="34" charset="-122"/>
              </a:rPr>
              <a:t>公里</a:t>
            </a:r>
            <a:r>
              <a:rPr altLang="zh-CN" b="1" dirty="0" sz="1100" lang="en-US">
                <a:solidFill>
                  <a:schemeClr val="bg1"/>
                </a:solidFill>
                <a:latin typeface="微软雅黑" panose="020B0503020204020204" pitchFamily="34" charset="-122"/>
                <a:ea typeface="微软雅黑" panose="020B0503020204020204" pitchFamily="34" charset="-122"/>
              </a:rPr>
              <a:t> ; </a:t>
            </a:r>
            <a:r>
              <a:rPr altLang="zh-CN" b="1" dirty="0" sz="900" lang="en-US">
                <a:solidFill>
                  <a:schemeClr val="bg1"/>
                </a:solidFill>
                <a:latin typeface="微软雅黑" panose="020B0503020204020204" pitchFamily="34" charset="-122"/>
                <a:ea typeface="微软雅黑" panose="020B0503020204020204" pitchFamily="34" charset="-122"/>
              </a:rPr>
              <a:t>20 kilometers to Wuxi airport or railway station;</a:t>
            </a:r>
            <a:endParaRPr altLang="zh-CN" b="1" dirty="0" sz="900" lang="en-US">
              <a:solidFill>
                <a:schemeClr val="bg1"/>
              </a:solidFill>
              <a:latin typeface="微软雅黑" panose="020B0503020204020204" pitchFamily="34" charset="-122"/>
              <a:ea typeface="微软雅黑" panose="020B0503020204020204" pitchFamily="34" charset="-122"/>
            </a:endParaRPr>
          </a:p>
          <a:p>
            <a:pPr fontAlgn="auto" indent="-171450" lvl="1" marL="0" marR="0">
              <a:lnSpc>
                <a:spcPct val="120000"/>
              </a:lnSpc>
              <a:spcBef>
                <a:spcPts val="375"/>
              </a:spcBef>
              <a:spcAft>
                <a:spcPts val="0"/>
              </a:spcAft>
              <a:buClrTx/>
              <a:buSzTx/>
            </a:pPr>
            <a:r>
              <a:rPr altLang="zh-CN" b="1" dirty="0" sz="1100" lang="en-US">
                <a:solidFill>
                  <a:schemeClr val="bg1"/>
                </a:solidFill>
                <a:latin typeface="微软雅黑" panose="020B0503020204020204" pitchFamily="34" charset="-122"/>
                <a:ea typeface="微软雅黑" panose="020B0503020204020204" pitchFamily="34" charset="-122"/>
              </a:rPr>
              <a:t>2. </a:t>
            </a:r>
            <a:r>
              <a:rPr altLang="en-US" b="1" dirty="0" sz="1100" lang="zh-CN">
                <a:solidFill>
                  <a:schemeClr val="bg1"/>
                </a:solidFill>
                <a:latin typeface="微软雅黑" panose="020B0503020204020204" pitchFamily="34" charset="-122"/>
                <a:ea typeface="微软雅黑" panose="020B0503020204020204" pitchFamily="34" charset="-122"/>
              </a:rPr>
              <a:t>至太仓港</a:t>
            </a:r>
            <a:r>
              <a:rPr altLang="zh-CN" b="1" dirty="0" sz="1100" lang="en-US">
                <a:solidFill>
                  <a:schemeClr val="bg1"/>
                </a:solidFill>
                <a:latin typeface="微软雅黑" panose="020B0503020204020204" pitchFamily="34" charset="-122"/>
                <a:ea typeface="微软雅黑" panose="020B0503020204020204" pitchFamily="34" charset="-122"/>
              </a:rPr>
              <a:t>90</a:t>
            </a:r>
            <a:r>
              <a:rPr altLang="en-US" b="1" dirty="0" sz="1100" lang="zh-CN">
                <a:solidFill>
                  <a:schemeClr val="bg1"/>
                </a:solidFill>
                <a:latin typeface="微软雅黑" panose="020B0503020204020204" pitchFamily="34" charset="-122"/>
                <a:ea typeface="微软雅黑" panose="020B0503020204020204" pitchFamily="34" charset="-122"/>
              </a:rPr>
              <a:t>公里</a:t>
            </a:r>
            <a:r>
              <a:rPr altLang="zh-CN" b="1" dirty="0" sz="1100" lang="en-US">
                <a:solidFill>
                  <a:schemeClr val="bg1"/>
                </a:solidFill>
                <a:latin typeface="微软雅黑" panose="020B0503020204020204" pitchFamily="34" charset="-122"/>
                <a:ea typeface="微软雅黑" panose="020B0503020204020204" pitchFamily="34" charset="-122"/>
              </a:rPr>
              <a:t>; </a:t>
            </a:r>
            <a:r>
              <a:rPr altLang="zh-CN" b="1" dirty="0" sz="900" lang="en-US">
                <a:solidFill>
                  <a:schemeClr val="bg1"/>
                </a:solidFill>
                <a:latin typeface="微软雅黑" panose="020B0503020204020204" pitchFamily="34" charset="-122"/>
                <a:ea typeface="微软雅黑" panose="020B0503020204020204" pitchFamily="34" charset="-122"/>
              </a:rPr>
              <a:t>90 kilometers to Taicang port;</a:t>
            </a:r>
            <a:endParaRPr altLang="zh-CN" b="1" dirty="0" sz="1100" lang="en-US">
              <a:solidFill>
                <a:schemeClr val="bg1"/>
              </a:solidFill>
              <a:latin typeface="微软雅黑" panose="020B0503020204020204" pitchFamily="34" charset="-122"/>
              <a:ea typeface="微软雅黑" panose="020B0503020204020204" pitchFamily="34" charset="-122"/>
            </a:endParaRPr>
          </a:p>
          <a:p>
            <a:pPr fontAlgn="auto" indent="-171450" lvl="1" marL="0" marR="0">
              <a:lnSpc>
                <a:spcPct val="120000"/>
              </a:lnSpc>
              <a:spcBef>
                <a:spcPts val="375"/>
              </a:spcBef>
              <a:spcAft>
                <a:spcPts val="0"/>
              </a:spcAft>
              <a:buClrTx/>
              <a:buSzTx/>
            </a:pPr>
            <a:r>
              <a:rPr altLang="zh-CN" b="1" dirty="0" sz="1100" lang="en-US">
                <a:solidFill>
                  <a:schemeClr val="bg1"/>
                </a:solidFill>
                <a:latin typeface="微软雅黑" panose="020B0503020204020204" pitchFamily="34" charset="-122"/>
                <a:ea typeface="微软雅黑" panose="020B0503020204020204" pitchFamily="34" charset="-122"/>
              </a:rPr>
              <a:t>3. </a:t>
            </a:r>
            <a:r>
              <a:rPr altLang="en-US" b="1" dirty="0" sz="1100" lang="zh-CN">
                <a:solidFill>
                  <a:schemeClr val="bg1"/>
                </a:solidFill>
                <a:latin typeface="微软雅黑" panose="020B0503020204020204" pitchFamily="34" charset="-122"/>
                <a:ea typeface="微软雅黑" panose="020B0503020204020204" pitchFamily="34" charset="-122"/>
              </a:rPr>
              <a:t>国道</a:t>
            </a:r>
            <a:r>
              <a:rPr altLang="zh-CN" b="1" dirty="0" sz="1100" lang="en-US">
                <a:solidFill>
                  <a:schemeClr val="bg1"/>
                </a:solidFill>
                <a:latin typeface="微软雅黑" panose="020B0503020204020204" pitchFamily="34" charset="-122"/>
                <a:ea typeface="微软雅黑" panose="020B0503020204020204" pitchFamily="34" charset="-122"/>
              </a:rPr>
              <a:t>312</a:t>
            </a:r>
            <a:r>
              <a:rPr altLang="en-US" b="1" dirty="0" sz="1100" lang="zh-CN">
                <a:solidFill>
                  <a:schemeClr val="bg1"/>
                </a:solidFill>
                <a:latin typeface="微软雅黑" panose="020B0503020204020204" pitchFamily="34" charset="-122"/>
                <a:ea typeface="微软雅黑" panose="020B0503020204020204" pitchFamily="34" charset="-122"/>
              </a:rPr>
              <a:t>，</a:t>
            </a:r>
            <a:r>
              <a:rPr altLang="zh-CN" b="1" dirty="0" sz="1100" lang="en-US">
                <a:solidFill>
                  <a:schemeClr val="bg1"/>
                </a:solidFill>
                <a:latin typeface="微软雅黑" panose="020B0503020204020204" pitchFamily="34" charset="-122"/>
                <a:ea typeface="微软雅黑" panose="020B0503020204020204" pitchFamily="34" charset="-122"/>
              </a:rPr>
              <a:t>G2</a:t>
            </a:r>
            <a:r>
              <a:rPr altLang="en-US" b="1" dirty="0" sz="1100" lang="zh-CN">
                <a:solidFill>
                  <a:schemeClr val="bg1"/>
                </a:solidFill>
                <a:latin typeface="微软雅黑" panose="020B0503020204020204" pitchFamily="34" charset="-122"/>
                <a:ea typeface="微软雅黑" panose="020B0503020204020204" pitchFamily="34" charset="-122"/>
              </a:rPr>
              <a:t>和省道</a:t>
            </a:r>
            <a:r>
              <a:rPr altLang="zh-CN" b="1" dirty="0" sz="1100" lang="en-US">
                <a:solidFill>
                  <a:schemeClr val="bg1"/>
                </a:solidFill>
                <a:latin typeface="微软雅黑" panose="020B0503020204020204" pitchFamily="34" charset="-122"/>
                <a:ea typeface="微软雅黑" panose="020B0503020204020204" pitchFamily="34" charset="-122"/>
              </a:rPr>
              <a:t>230</a:t>
            </a:r>
            <a:r>
              <a:rPr altLang="en-US" b="1" dirty="0" sz="1100" lang="zh-CN">
                <a:solidFill>
                  <a:schemeClr val="bg1"/>
                </a:solidFill>
                <a:latin typeface="微软雅黑" panose="020B0503020204020204" pitchFamily="34" charset="-122"/>
                <a:ea typeface="微软雅黑" panose="020B0503020204020204" pitchFamily="34" charset="-122"/>
              </a:rPr>
              <a:t>通过</a:t>
            </a:r>
            <a:r>
              <a:rPr altLang="zh-CN" b="1" dirty="0" sz="1100" lang="en-US">
                <a:solidFill>
                  <a:schemeClr val="bg1"/>
                </a:solidFill>
                <a:latin typeface="微软雅黑" panose="020B0503020204020204" pitchFamily="34" charset="-122"/>
                <a:ea typeface="微软雅黑" panose="020B0503020204020204" pitchFamily="34" charset="-122"/>
              </a:rPr>
              <a:t>; </a:t>
            </a:r>
            <a:r>
              <a:rPr altLang="zh-CN" b="1" dirty="0" sz="900" lang="en-US">
                <a:solidFill>
                  <a:schemeClr val="bg1"/>
                </a:solidFill>
                <a:latin typeface="微软雅黑" panose="020B0503020204020204" pitchFamily="34" charset="-122"/>
                <a:ea typeface="微软雅黑" panose="020B0503020204020204" pitchFamily="34" charset="-122"/>
              </a:rPr>
              <a:t>Passed by National Highway 312, G2 and Provincial Highway 230</a:t>
            </a:r>
            <a:endParaRPr altLang="zh-CN" b="1" dirty="0" sz="900" lang="en-US">
              <a:solidFill>
                <a:schemeClr val="bg1"/>
              </a:solidFill>
              <a:latin typeface="微软雅黑" panose="020B0503020204020204" pitchFamily="34" charset="-122"/>
              <a:ea typeface="微软雅黑" panose="020B0503020204020204" pitchFamily="34" charset="-122"/>
            </a:endParaRPr>
          </a:p>
          <a:p>
            <a:pPr fontAlgn="auto" indent="-171450" lvl="1" marL="0" marR="0">
              <a:lnSpc>
                <a:spcPct val="120000"/>
              </a:lnSpc>
              <a:spcBef>
                <a:spcPts val="375"/>
              </a:spcBef>
              <a:spcAft>
                <a:spcPts val="0"/>
              </a:spcAft>
              <a:buClrTx/>
              <a:buSzTx/>
            </a:pPr>
            <a:endParaRPr altLang="zh-CN" b="1" dirty="0" sz="1100" lang="en-US">
              <a:solidFill>
                <a:schemeClr val="bg1"/>
              </a:solidFill>
              <a:latin typeface="微软雅黑" panose="020B0503020204020204" pitchFamily="34" charset="-122"/>
              <a:ea typeface="微软雅黑" panose="020B0503020204020204" pitchFamily="34" charset="-122"/>
            </a:endParaRPr>
          </a:p>
          <a:p>
            <a:pPr algn="l" defTabSz="685800" eaLnBrk="1" fontAlgn="auto" hangingPunct="1" indent="-171450" latinLnBrk="0" lvl="1" marL="514350" marR="0" rtl="0">
              <a:lnSpc>
                <a:spcPct val="90000"/>
              </a:lnSpc>
              <a:spcBef>
                <a:spcPts val="375"/>
              </a:spcBef>
              <a:spcAft>
                <a:spcPts val="0"/>
              </a:spcAft>
              <a:buClrTx/>
              <a:buSzTx/>
            </a:pPr>
            <a:endParaRPr altLang="zh-CN" baseline="0" b="1" cap="none" dirty="0" sz="1100" i="0" kern="1200" kumimoji="0" lang="en-US" noProof="0" normalizeH="0" spc="0" strike="noStrike" u="none">
              <a:ln>
                <a:noFill/>
              </a:ln>
              <a:solidFill>
                <a:schemeClr val="bg1"/>
              </a:solidFill>
              <a:effectLst/>
              <a:uLnTx/>
              <a:uFillTx/>
              <a:latin typeface="微软雅黑" panose="020B0503020204020204" pitchFamily="34" charset="-122"/>
              <a:ea typeface="微软雅黑" panose="020B0503020204020204" pitchFamily="34" charset="-122"/>
            </a:endParaRPr>
          </a:p>
          <a:p>
            <a:pPr algn="l" defTabSz="685800" eaLnBrk="1" fontAlgn="auto" hangingPunct="1" indent="-171450" latinLnBrk="0" lvl="0" marL="171450" marR="0" rtl="0">
              <a:lnSpc>
                <a:spcPct val="90000"/>
              </a:lnSpc>
              <a:spcBef>
                <a:spcPts val="750"/>
              </a:spcBef>
              <a:spcAft>
                <a:spcPts val="0"/>
              </a:spcAft>
              <a:buClrTx/>
              <a:buSzTx/>
            </a:pPr>
            <a:r>
              <a:rPr altLang="en-US" b="1" dirty="0" sz="1100" lang="zh-CN">
                <a:solidFill>
                  <a:schemeClr val="bg1"/>
                </a:solidFill>
                <a:latin typeface="微软雅黑" panose="020B0503020204020204" pitchFamily="34" charset="-122"/>
                <a:ea typeface="微软雅黑" panose="020B0503020204020204" pitchFamily="34" charset="-122"/>
              </a:rPr>
              <a:t>苏州高新区通安镇同心路</a:t>
            </a:r>
            <a:r>
              <a:rPr altLang="zh-CN" b="1" dirty="0" sz="1100" lang="en-US">
                <a:solidFill>
                  <a:schemeClr val="bg1"/>
                </a:solidFill>
                <a:latin typeface="微软雅黑" panose="020B0503020204020204" pitchFamily="34" charset="-122"/>
                <a:ea typeface="微软雅黑" panose="020B0503020204020204" pitchFamily="34" charset="-122"/>
              </a:rPr>
              <a:t>58</a:t>
            </a:r>
            <a:r>
              <a:rPr altLang="en-US" b="1" dirty="0" sz="1100" lang="zh-CN">
                <a:solidFill>
                  <a:schemeClr val="bg1"/>
                </a:solidFill>
                <a:latin typeface="微软雅黑" panose="020B0503020204020204" pitchFamily="34" charset="-122"/>
                <a:ea typeface="微软雅黑" panose="020B0503020204020204" pitchFamily="34" charset="-122"/>
              </a:rPr>
              <a:t>号</a:t>
            </a:r>
            <a:r>
              <a:rPr altLang="zh-CN" b="1" dirty="0" sz="1100" lang="en-US">
                <a:solidFill>
                  <a:schemeClr val="bg1"/>
                </a:solidFill>
                <a:latin typeface="微软雅黑" panose="020B0503020204020204" pitchFamily="34" charset="-122"/>
                <a:ea typeface="微软雅黑" panose="020B0503020204020204" pitchFamily="34" charset="-122"/>
              </a:rPr>
              <a:t>/</a:t>
            </a:r>
            <a:r>
              <a:rPr altLang="zh-CN" b="1" dirty="0" sz="900" lang="en-US">
                <a:solidFill>
                  <a:schemeClr val="bg1"/>
                </a:solidFill>
                <a:latin typeface="微软雅黑" panose="020B0503020204020204" pitchFamily="34" charset="-122"/>
                <a:ea typeface="微软雅黑" panose="020B0503020204020204" pitchFamily="34" charset="-122"/>
              </a:rPr>
              <a:t>No.58,Tongxin Road,Tong’an town,Gaoxin district,Suzhou;</a:t>
            </a:r>
            <a:endParaRPr altLang="zh-CN" b="1" dirty="0" sz="1100" lang="en-US">
              <a:solidFill>
                <a:schemeClr val="bg1"/>
              </a:solidFill>
              <a:latin typeface="微软雅黑" panose="020B0503020204020204" pitchFamily="34" charset="-122"/>
              <a:ea typeface="微软雅黑" panose="020B0503020204020204" pitchFamily="34" charset="-122"/>
            </a:endParaRPr>
          </a:p>
          <a:p>
            <a:pPr algn="l" defTabSz="685800" eaLnBrk="1" fontAlgn="auto" hangingPunct="1" latinLnBrk="0" lvl="1" marL="0" marR="0" rtl="0">
              <a:lnSpc>
                <a:spcPct val="90000"/>
              </a:lnSpc>
              <a:spcBef>
                <a:spcPts val="375"/>
              </a:spcBef>
              <a:spcAft>
                <a:spcPts val="0"/>
              </a:spcAft>
              <a:buClrTx/>
              <a:buSzTx/>
            </a:pPr>
            <a:r>
              <a:rPr altLang="en-US" b="1" dirty="0" sz="1100" lang="zh-CN">
                <a:solidFill>
                  <a:schemeClr val="bg1"/>
                </a:solidFill>
                <a:latin typeface="微软雅黑" panose="020B0503020204020204" pitchFamily="34" charset="-122"/>
                <a:ea typeface="微软雅黑" panose="020B0503020204020204" pitchFamily="34" charset="-122"/>
              </a:rPr>
              <a:t>电话</a:t>
            </a:r>
            <a:r>
              <a:rPr altLang="zh-CN" b="1" dirty="0" sz="1100" lang="en-US">
                <a:solidFill>
                  <a:schemeClr val="bg1"/>
                </a:solidFill>
                <a:latin typeface="微软雅黑" panose="020B0503020204020204" pitchFamily="34" charset="-122"/>
                <a:ea typeface="微软雅黑" panose="020B0503020204020204" pitchFamily="34" charset="-122"/>
              </a:rPr>
              <a:t>/Tel</a:t>
            </a:r>
            <a:r>
              <a:rPr altLang="en-US" b="1" dirty="0" sz="1100" lang="zh-CN">
                <a:solidFill>
                  <a:schemeClr val="bg1"/>
                </a:solidFill>
                <a:latin typeface="微软雅黑" panose="020B0503020204020204" pitchFamily="34" charset="-122"/>
                <a:ea typeface="微软雅黑" panose="020B0503020204020204" pitchFamily="34" charset="-122"/>
              </a:rPr>
              <a:t>：</a:t>
            </a:r>
            <a:r>
              <a:rPr altLang="zh-CN" b="1" dirty="0" sz="1100" lang="en-US">
                <a:solidFill>
                  <a:schemeClr val="bg1"/>
                </a:solidFill>
                <a:latin typeface="微软雅黑" panose="020B0503020204020204" pitchFamily="34" charset="-122"/>
                <a:ea typeface="微软雅黑" panose="020B0503020204020204" pitchFamily="34" charset="-122"/>
              </a:rPr>
              <a:t>0512-66909370</a:t>
            </a:r>
            <a:endParaRPr altLang="zh-CN" b="1" dirty="0" sz="1100" lang="en-US">
              <a:solidFill>
                <a:schemeClr val="bg1"/>
              </a:solidFill>
              <a:latin typeface="微软雅黑" panose="020B0503020204020204" pitchFamily="34" charset="-122"/>
              <a:ea typeface="微软雅黑" panose="020B0503020204020204" pitchFamily="34" charset="-122"/>
            </a:endParaRPr>
          </a:p>
          <a:p>
            <a:pPr algn="l" defTabSz="685800" eaLnBrk="1" fontAlgn="auto" hangingPunct="1" latinLnBrk="0" lvl="1" marL="0" marR="0" rtl="0">
              <a:lnSpc>
                <a:spcPct val="90000"/>
              </a:lnSpc>
              <a:spcBef>
                <a:spcPts val="375"/>
              </a:spcBef>
              <a:spcAft>
                <a:spcPts val="0"/>
              </a:spcAft>
              <a:buClrTx/>
              <a:buSzTx/>
            </a:pPr>
            <a:r>
              <a:rPr altLang="en-US" b="1" dirty="0" sz="1100" lang="zh-CN">
                <a:solidFill>
                  <a:schemeClr val="bg1"/>
                </a:solidFill>
                <a:latin typeface="微软雅黑" panose="020B0503020204020204" pitchFamily="34" charset="-122"/>
                <a:ea typeface="微软雅黑" panose="020B0503020204020204" pitchFamily="34" charset="-122"/>
              </a:rPr>
              <a:t>传真</a:t>
            </a:r>
            <a:r>
              <a:rPr altLang="zh-CN" b="1" dirty="0" sz="1100" lang="en-US">
                <a:solidFill>
                  <a:schemeClr val="bg1"/>
                </a:solidFill>
                <a:latin typeface="微软雅黑" panose="020B0503020204020204" pitchFamily="34" charset="-122"/>
                <a:ea typeface="微软雅黑" panose="020B0503020204020204" pitchFamily="34" charset="-122"/>
              </a:rPr>
              <a:t>Fax</a:t>
            </a:r>
            <a:r>
              <a:rPr altLang="en-US" b="1" dirty="0" sz="1100" lang="zh-CN">
                <a:solidFill>
                  <a:schemeClr val="bg1"/>
                </a:solidFill>
                <a:latin typeface="微软雅黑" panose="020B0503020204020204" pitchFamily="34" charset="-122"/>
                <a:ea typeface="微软雅黑" panose="020B0503020204020204" pitchFamily="34" charset="-122"/>
              </a:rPr>
              <a:t>：</a:t>
            </a:r>
            <a:r>
              <a:rPr altLang="zh-CN" b="1" dirty="0" sz="1100" lang="en-US">
                <a:solidFill>
                  <a:schemeClr val="bg1"/>
                </a:solidFill>
                <a:latin typeface="微软雅黑" panose="020B0503020204020204" pitchFamily="34" charset="-122"/>
                <a:ea typeface="微软雅黑" panose="020B0503020204020204" pitchFamily="34" charset="-122"/>
              </a:rPr>
              <a:t>0512-66909370</a:t>
            </a:r>
            <a:r>
              <a:rPr altLang="en-US" b="1" dirty="0" sz="1100" lang="zh-CN">
                <a:solidFill>
                  <a:schemeClr val="bg1"/>
                </a:solidFill>
                <a:latin typeface="微软雅黑" panose="020B0503020204020204" pitchFamily="34" charset="-122"/>
                <a:ea typeface="微软雅黑" panose="020B0503020204020204" pitchFamily="34" charset="-122"/>
              </a:rPr>
              <a:t> </a:t>
            </a:r>
            <a:endParaRPr altLang="en-US" b="1" dirty="0" sz="1100" lang="zh-CN">
              <a:solidFill>
                <a:schemeClr val="bg1"/>
              </a:solidFill>
              <a:latin typeface="微软雅黑" panose="020B0503020204020204" pitchFamily="34" charset="-122"/>
              <a:ea typeface="微软雅黑" panose="020B0503020204020204" pitchFamily="34" charset="-122"/>
            </a:endParaRPr>
          </a:p>
        </p:txBody>
      </p:sp>
      <p:sp>
        <p:nvSpPr>
          <p:cNvPr id="1048718" name="文本框 3"/>
          <p:cNvSpPr txBox="1"/>
          <p:nvPr/>
        </p:nvSpPr>
        <p:spPr>
          <a:xfrm>
            <a:off x="963216" y="474949"/>
            <a:ext cx="1620180" cy="645160"/>
          </a:xfrm>
          <a:prstGeom prst="rect"/>
          <a:noFill/>
          <a:effectLst/>
        </p:spPr>
        <p:txBody>
          <a:bodyPr rtlCol="0" wrap="square">
            <a:spAutoFit/>
          </a:bodyPr>
          <a:p>
            <a:r>
              <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公司区位</a:t>
            </a:r>
            <a:endPar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a:p>
            <a:r>
              <a:rPr altLang="zh-CN" b="1" dirty="0" sz="12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Location</a:t>
            </a:r>
            <a:endParaRPr altLang="zh-CN" b="1" dirty="0" sz="12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p:txBody>
      </p:sp>
      <p:sp>
        <p:nvSpPr>
          <p:cNvPr id="1048719" name="泪滴形 3"/>
          <p:cNvSpPr/>
          <p:nvPr/>
        </p:nvSpPr>
        <p:spPr>
          <a:xfrm rot="8100000">
            <a:off x="4819890" y="1442745"/>
            <a:ext cx="187614" cy="187614"/>
          </a:xfrm>
          <a:prstGeom prst="teardrop"/>
          <a:solidFill>
            <a:srgbClr val="FF0000"/>
          </a:solidFill>
          <a:ln w="28575">
            <a:solidFill>
              <a:schemeClr val="bg1"/>
            </a:solidFill>
          </a:ln>
          <a:effectLst>
            <a:reflection algn="bl" blurRad="6350" dir="5400000" endA="300" endPos="35000" rotWithShape="0" stA="52000" sy="-1000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0" name="矩形 4"/>
          <p:cNvSpPr/>
          <p:nvPr/>
        </p:nvSpPr>
        <p:spPr>
          <a:xfrm>
            <a:off x="3651464" y="1678340"/>
            <a:ext cx="1415772" cy="276999"/>
          </a:xfrm>
          <a:prstGeom prst="rect"/>
        </p:spPr>
        <p:txBody>
          <a:bodyPr wrap="none">
            <a:spAutoFit/>
          </a:bodyPr>
          <a:p>
            <a:pPr algn="ctr"/>
            <a:r>
              <a:rPr altLang="en-US" b="1" dirty="0" sz="1200" lang="zh-CN">
                <a:solidFill>
                  <a:schemeClr val="bg1"/>
                </a:solidFill>
                <a:latin typeface="微软雅黑" panose="020B0503020204020204" pitchFamily="34" charset="-122"/>
                <a:ea typeface="微软雅黑" panose="020B0503020204020204" pitchFamily="34" charset="-122"/>
              </a:rPr>
              <a:t>融睿纳米复材科技</a:t>
            </a:r>
            <a:endParaRPr altLang="en-US" b="1" dirty="0" sz="1200" lang="zh-CN">
              <a:solidFill>
                <a:schemeClr val="bg1"/>
              </a:solidFill>
              <a:latin typeface="微软雅黑" panose="020B0503020204020204" pitchFamily="34" charset="-122"/>
              <a:ea typeface="微软雅黑" panose="020B0503020204020204" pitchFamily="34" charset="-122"/>
            </a:endParaRPr>
          </a:p>
        </p:txBody>
      </p:sp>
      <p:grpSp>
        <p:nvGrpSpPr>
          <p:cNvPr id="59" name="组合 26"/>
          <p:cNvGrpSpPr/>
          <p:nvPr/>
        </p:nvGrpSpPr>
        <p:grpSpPr>
          <a:xfrm>
            <a:off x="268227" y="479676"/>
            <a:ext cx="566746" cy="505819"/>
            <a:chOff x="268227" y="479676"/>
            <a:chExt cx="566746" cy="505819"/>
          </a:xfrm>
        </p:grpSpPr>
        <p:grpSp>
          <p:nvGrpSpPr>
            <p:cNvPr id="60" name="组合 27"/>
            <p:cNvGrpSpPr/>
            <p:nvPr/>
          </p:nvGrpSpPr>
          <p:grpSpPr>
            <a:xfrm rot="18933031">
              <a:off x="268227" y="479676"/>
              <a:ext cx="566746" cy="505819"/>
              <a:chOff x="676655" y="912350"/>
              <a:chExt cx="771145" cy="688245"/>
            </a:xfrm>
          </p:grpSpPr>
          <p:sp>
            <p:nvSpPr>
              <p:cNvPr id="1048721" name="任意多边形 29"/>
              <p:cNvSpPr/>
              <p:nvPr/>
            </p:nvSpPr>
            <p:spPr>
              <a:xfrm>
                <a:off x="676655" y="912350"/>
                <a:ext cx="771145" cy="683700"/>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noFill/>
              <a:ln w="1905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sp>
            <p:nvSpPr>
              <p:cNvPr id="1048722" name="任意多边形 30"/>
              <p:cNvSpPr/>
              <p:nvPr/>
            </p:nvSpPr>
            <p:spPr>
              <a:xfrm rot="20762126">
                <a:off x="723555" y="961190"/>
                <a:ext cx="721185" cy="639405"/>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solidFill>
                <a:schemeClr val="bg1">
                  <a:lumMod val="85000"/>
                </a:schemeClr>
              </a:solidFill>
              <a:ln w="28575">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grpSp>
        <p:pic>
          <p:nvPicPr>
            <p:cNvPr id="2097165" name="Picture 62" descr="rId1"/>
            <p:cNvPicPr>
              <a:picLocks noChangeAspect="1" noChangeArrowheads="1"/>
            </p:cNvPicPr>
            <p:nvPr/>
          </p:nvPicPr>
          <p:blipFill>
            <a:blip xmlns:r="http://schemas.openxmlformats.org/officeDocument/2006/relationships" r:embed="rId2" cstate="print">
              <a:clrChange>
                <a:clrFrom>
                  <a:srgbClr val="FEFEFE"/>
                </a:clrFrom>
                <a:clrTo>
                  <a:srgbClr val="FEFEFE">
                    <a:alpha val="0"/>
                  </a:srgbClr>
                </a:clrTo>
              </a:clrChange>
            </a:blip>
            <a:srcRect/>
            <a:stretch>
              <a:fillRect/>
            </a:stretch>
          </p:blipFill>
          <p:spPr>
            <a:xfrm>
              <a:off x="429396" y="585201"/>
              <a:ext cx="323079" cy="189119"/>
            </a:xfrm>
            <a:prstGeom prst="rect"/>
            <a:noFill/>
          </p:spPr>
        </p:pic>
      </p:grpSp>
    </p:spTree>
  </p:cSld>
  <p:clrMapOvr>
    <a:masterClrMapping/>
  </p:clrMapOvr>
  <p:transition spd="slow">
    <p:wedge/>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61" name=""/>
        <p:cNvGrpSpPr/>
        <p:nvPr/>
      </p:nvGrpSpPr>
      <p:grpSpPr>
        <a:xfrm>
          <a:off x="0" y="0"/>
          <a:ext cx="0" cy="0"/>
          <a:chOff x="0" y="0"/>
          <a:chExt cx="0" cy="0"/>
        </a:xfrm>
      </p:grpSpPr>
      <p:sp>
        <p:nvSpPr>
          <p:cNvPr id="1048723" name="矩形 39"/>
          <p:cNvSpPr/>
          <p:nvPr/>
        </p:nvSpPr>
        <p:spPr>
          <a:xfrm>
            <a:off x="7044279" y="2491041"/>
            <a:ext cx="2161425" cy="1005840"/>
          </a:xfrm>
          <a:prstGeom prst="rect"/>
        </p:spPr>
        <p:txBody>
          <a:bodyPr wrap="square">
            <a:spAutoFit/>
          </a:bodyPr>
          <a:p>
            <a:r>
              <a:rPr altLang="en-US" b="1" dirty="0" sz="1400" lang="zh-CN">
                <a:solidFill>
                  <a:srgbClr val="00A1DA"/>
                </a:solidFill>
                <a:latin typeface="微软雅黑" panose="020B0503020204020204" pitchFamily="34" charset="-122"/>
                <a:ea typeface="微软雅黑" panose="020B0503020204020204" pitchFamily="34" charset="-122"/>
              </a:rPr>
              <a:t>成为业内优秀的真空应用一揽子方案解决供应商</a:t>
            </a:r>
            <a:endParaRPr altLang="en-US" b="1" dirty="0" sz="1400" lang="zh-CN">
              <a:solidFill>
                <a:srgbClr val="00A1DA"/>
              </a:solidFill>
              <a:latin typeface="微软雅黑" panose="020B0503020204020204" pitchFamily="34" charset="-122"/>
              <a:ea typeface="微软雅黑" panose="020B0503020204020204" pitchFamily="34" charset="-122"/>
            </a:endParaRPr>
          </a:p>
          <a:p>
            <a:r>
              <a:rPr altLang="en-US" b="1" dirty="0" sz="900" lang="zh-CN">
                <a:solidFill>
                  <a:srgbClr val="00A1DA"/>
                </a:solidFill>
                <a:latin typeface="微软雅黑" panose="020B0503020204020204" pitchFamily="34" charset="-122"/>
                <a:ea typeface="微软雅黑" panose="020B0503020204020204" pitchFamily="34" charset="-122"/>
              </a:rPr>
              <a:t>Become the industry's premier provider of vacuum application solution packages</a:t>
            </a:r>
            <a:endParaRPr altLang="en-US" b="1" dirty="0" sz="900" lang="zh-CN">
              <a:solidFill>
                <a:srgbClr val="00A1DA"/>
              </a:solidFill>
              <a:latin typeface="微软雅黑" panose="020B0503020204020204" pitchFamily="34" charset="-122"/>
              <a:ea typeface="微软雅黑" panose="020B0503020204020204" pitchFamily="34" charset="-122"/>
            </a:endParaRPr>
          </a:p>
          <a:p>
            <a:endParaRPr altLang="en-US" b="1" dirty="0" sz="900" lang="zh-CN">
              <a:solidFill>
                <a:srgbClr val="00A1DA"/>
              </a:solidFill>
              <a:latin typeface="微软雅黑" panose="020B0503020204020204" pitchFamily="34" charset="-122"/>
              <a:ea typeface="微软雅黑" panose="020B0503020204020204" pitchFamily="34" charset="-122"/>
            </a:endParaRPr>
          </a:p>
        </p:txBody>
      </p:sp>
      <p:sp>
        <p:nvSpPr>
          <p:cNvPr id="1048724" name="矩形 40"/>
          <p:cNvSpPr/>
          <p:nvPr/>
        </p:nvSpPr>
        <p:spPr>
          <a:xfrm>
            <a:off x="518327" y="3445248"/>
            <a:ext cx="977138" cy="323165"/>
          </a:xfrm>
          <a:prstGeom prst="rect"/>
        </p:spPr>
        <p:txBody>
          <a:bodyPr wrap="square">
            <a:spAutoFit/>
          </a:bodyPr>
          <a:p>
            <a:pPr lvl="0"/>
            <a:r>
              <a:rPr altLang="zh-CN" b="1" dirty="0" sz="1500" lang="en-US">
                <a:solidFill>
                  <a:srgbClr val="00A1DA"/>
                </a:solidFill>
                <a:latin typeface="微软雅黑" panose="020B0503020204020204" pitchFamily="34" charset="-122"/>
                <a:ea typeface="微软雅黑" panose="020B0503020204020204" pitchFamily="34" charset="-122"/>
              </a:rPr>
              <a:t>2013</a:t>
            </a:r>
            <a:r>
              <a:rPr altLang="en-US" b="1" dirty="0" sz="1500" lang="zh-CN">
                <a:solidFill>
                  <a:srgbClr val="00A1DA"/>
                </a:solidFill>
                <a:latin typeface="微软雅黑" panose="020B0503020204020204" pitchFamily="34" charset="-122"/>
                <a:ea typeface="微软雅黑" panose="020B0503020204020204" pitchFamily="34" charset="-122"/>
              </a:rPr>
              <a:t>年</a:t>
            </a:r>
            <a:endParaRPr altLang="en-US" b="1" dirty="0" sz="1500" lang="zh-CN">
              <a:solidFill>
                <a:srgbClr val="00A1DA"/>
              </a:solidFill>
              <a:latin typeface="微软雅黑" panose="020B0503020204020204" pitchFamily="34" charset="-122"/>
              <a:ea typeface="微软雅黑" panose="020B0503020204020204" pitchFamily="34" charset="-122"/>
            </a:endParaRPr>
          </a:p>
        </p:txBody>
      </p:sp>
      <p:sp>
        <p:nvSpPr>
          <p:cNvPr id="1048725" name="矩形 41"/>
          <p:cNvSpPr/>
          <p:nvPr/>
        </p:nvSpPr>
        <p:spPr>
          <a:xfrm>
            <a:off x="69850" y="3695700"/>
            <a:ext cx="1496060" cy="777240"/>
          </a:xfrm>
          <a:prstGeom prst="rect"/>
        </p:spPr>
        <p:txBody>
          <a:bodyPr wrap="square">
            <a:spAutoFit/>
          </a:bodyPr>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光学真空镀膜事业部</a:t>
            </a:r>
            <a:endParaRPr altLang="zh-CN" dirty="0" sz="800" lang="en-US">
              <a:solidFill>
                <a:schemeClr val="bg1"/>
              </a:solidFill>
              <a:latin typeface="微软雅黑" panose="020B0503020204020204" pitchFamily="34" charset="-122"/>
              <a:ea typeface="微软雅黑" panose="020B0503020204020204" pitchFamily="34" charset="-122"/>
            </a:endParaRPr>
          </a:p>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投入运营</a:t>
            </a:r>
            <a:endParaRPr altLang="en-US" dirty="0" sz="800" lang="zh-CN">
              <a:solidFill>
                <a:schemeClr val="bg1"/>
              </a:solidFill>
              <a:latin typeface="微软雅黑" panose="020B0503020204020204" pitchFamily="34" charset="-122"/>
              <a:ea typeface="微软雅黑" panose="020B0503020204020204" pitchFamily="34" charset="-122"/>
            </a:endParaRPr>
          </a:p>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Optical Vacuum Coating Division</a:t>
            </a:r>
            <a:endParaRPr altLang="en-US" dirty="0" sz="800" lang="zh-CN">
              <a:solidFill>
                <a:schemeClr val="bg1"/>
              </a:solidFill>
              <a:latin typeface="微软雅黑" panose="020B0503020204020204" pitchFamily="34" charset="-122"/>
              <a:ea typeface="微软雅黑" panose="020B0503020204020204" pitchFamily="34" charset="-122"/>
            </a:endParaRPr>
          </a:p>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Putting into operation</a:t>
            </a:r>
            <a:endParaRPr altLang="en-US" dirty="0" sz="800" lang="zh-CN">
              <a:solidFill>
                <a:schemeClr val="bg1"/>
              </a:solidFill>
              <a:latin typeface="微软雅黑" panose="020B0503020204020204" pitchFamily="34" charset="-122"/>
              <a:ea typeface="微软雅黑" panose="020B0503020204020204" pitchFamily="34" charset="-122"/>
            </a:endParaRPr>
          </a:p>
        </p:txBody>
      </p:sp>
      <p:sp>
        <p:nvSpPr>
          <p:cNvPr id="1048726" name="矩形 42"/>
          <p:cNvSpPr/>
          <p:nvPr/>
        </p:nvSpPr>
        <p:spPr>
          <a:xfrm>
            <a:off x="1472520" y="1210243"/>
            <a:ext cx="977138" cy="323165"/>
          </a:xfrm>
          <a:prstGeom prst="rect"/>
        </p:spPr>
        <p:txBody>
          <a:bodyPr wrap="square">
            <a:spAutoFit/>
          </a:bodyPr>
          <a:p>
            <a:pPr lvl="0"/>
            <a:r>
              <a:rPr altLang="zh-CN" b="1" dirty="0" sz="1500" lang="en-US">
                <a:solidFill>
                  <a:srgbClr val="00A1DA"/>
                </a:solidFill>
                <a:latin typeface="微软雅黑" panose="020B0503020204020204" pitchFamily="34" charset="-122"/>
                <a:ea typeface="微软雅黑" panose="020B0503020204020204" pitchFamily="34" charset="-122"/>
              </a:rPr>
              <a:t>2014</a:t>
            </a:r>
            <a:r>
              <a:rPr altLang="en-US" b="1" dirty="0" sz="1500" lang="zh-CN">
                <a:solidFill>
                  <a:srgbClr val="00A1DA"/>
                </a:solidFill>
                <a:latin typeface="微软雅黑" panose="020B0503020204020204" pitchFamily="34" charset="-122"/>
                <a:ea typeface="微软雅黑" panose="020B0503020204020204" pitchFamily="34" charset="-122"/>
              </a:rPr>
              <a:t>年</a:t>
            </a:r>
            <a:endParaRPr altLang="en-US" b="1" dirty="0" sz="1500" lang="zh-CN">
              <a:solidFill>
                <a:srgbClr val="00A1DA"/>
              </a:solidFill>
              <a:latin typeface="微软雅黑" panose="020B0503020204020204" pitchFamily="34" charset="-122"/>
              <a:ea typeface="微软雅黑" panose="020B0503020204020204" pitchFamily="34" charset="-122"/>
            </a:endParaRPr>
          </a:p>
        </p:txBody>
      </p:sp>
      <p:sp>
        <p:nvSpPr>
          <p:cNvPr id="1048727" name="矩形 43"/>
          <p:cNvSpPr/>
          <p:nvPr/>
        </p:nvSpPr>
        <p:spPr>
          <a:xfrm>
            <a:off x="1467485" y="1454785"/>
            <a:ext cx="1231900" cy="640081"/>
          </a:xfrm>
          <a:prstGeom prst="rect"/>
        </p:spPr>
        <p:txBody>
          <a:bodyPr wrap="square">
            <a:spAutoFit/>
          </a:bodyPr>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光电事业部成立</a:t>
            </a:r>
            <a:endParaRPr altLang="en-US" dirty="0" sz="800" lang="zh-CN">
              <a:solidFill>
                <a:schemeClr val="bg1"/>
              </a:solidFill>
              <a:latin typeface="微软雅黑" panose="020B0503020204020204" pitchFamily="34" charset="-122"/>
              <a:ea typeface="微软雅黑" panose="020B0503020204020204" pitchFamily="34" charset="-122"/>
            </a:endParaRPr>
          </a:p>
          <a:p>
            <a:pPr>
              <a:lnSpc>
                <a:spcPct val="120000"/>
              </a:lnSpc>
            </a:pPr>
            <a:r>
              <a:rPr altLang="zh-CN" dirty="0" sz="800" lang="en-US">
                <a:solidFill>
                  <a:schemeClr val="bg1"/>
                </a:solidFill>
                <a:latin typeface="微软雅黑" panose="020B0503020204020204" pitchFamily="34" charset="-122"/>
                <a:ea typeface="微软雅黑" panose="020B0503020204020204" pitchFamily="34" charset="-122"/>
              </a:rPr>
              <a:t>photoelectric division established</a:t>
            </a:r>
            <a:endParaRPr altLang="en-US" dirty="0" sz="800" lang="zh-CN">
              <a:solidFill>
                <a:schemeClr val="bg1"/>
              </a:solidFill>
              <a:latin typeface="微软雅黑" panose="020B0503020204020204" pitchFamily="34" charset="-122"/>
              <a:ea typeface="微软雅黑" panose="020B0503020204020204" pitchFamily="34" charset="-122"/>
            </a:endParaRPr>
          </a:p>
          <a:p>
            <a:pPr>
              <a:lnSpc>
                <a:spcPct val="120000"/>
              </a:lnSpc>
            </a:pPr>
            <a:endParaRPr altLang="en-US" dirty="0" sz="800" lang="zh-CN">
              <a:solidFill>
                <a:schemeClr val="bg1"/>
              </a:solidFill>
              <a:latin typeface="微软雅黑" panose="020B0503020204020204" pitchFamily="34" charset="-122"/>
              <a:ea typeface="微软雅黑" panose="020B0503020204020204" pitchFamily="34" charset="-122"/>
            </a:endParaRPr>
          </a:p>
        </p:txBody>
      </p:sp>
      <p:sp>
        <p:nvSpPr>
          <p:cNvPr id="1048728" name="矩形 44"/>
          <p:cNvSpPr/>
          <p:nvPr/>
        </p:nvSpPr>
        <p:spPr>
          <a:xfrm>
            <a:off x="2134841" y="3385558"/>
            <a:ext cx="977138" cy="323165"/>
          </a:xfrm>
          <a:prstGeom prst="rect"/>
        </p:spPr>
        <p:txBody>
          <a:bodyPr wrap="square">
            <a:spAutoFit/>
          </a:bodyPr>
          <a:p>
            <a:pPr lvl="0"/>
            <a:r>
              <a:rPr altLang="zh-CN" b="1" dirty="0" sz="1500" lang="en-US">
                <a:solidFill>
                  <a:srgbClr val="00A1DA"/>
                </a:solidFill>
                <a:latin typeface="微软雅黑" panose="020B0503020204020204" pitchFamily="34" charset="-122"/>
                <a:ea typeface="微软雅黑" panose="020B0503020204020204" pitchFamily="34" charset="-122"/>
              </a:rPr>
              <a:t>2015</a:t>
            </a:r>
            <a:r>
              <a:rPr altLang="en-US" b="1" dirty="0" sz="1500" lang="zh-CN">
                <a:solidFill>
                  <a:srgbClr val="00A1DA"/>
                </a:solidFill>
                <a:latin typeface="微软雅黑" panose="020B0503020204020204" pitchFamily="34" charset="-122"/>
                <a:ea typeface="微软雅黑" panose="020B0503020204020204" pitchFamily="34" charset="-122"/>
              </a:rPr>
              <a:t>年</a:t>
            </a:r>
            <a:endParaRPr altLang="en-US" b="1" dirty="0" sz="1500" lang="zh-CN">
              <a:solidFill>
                <a:srgbClr val="00A1DA"/>
              </a:solidFill>
              <a:latin typeface="微软雅黑" panose="020B0503020204020204" pitchFamily="34" charset="-122"/>
              <a:ea typeface="微软雅黑" panose="020B0503020204020204" pitchFamily="34" charset="-122"/>
            </a:endParaRPr>
          </a:p>
        </p:txBody>
      </p:sp>
      <p:sp>
        <p:nvSpPr>
          <p:cNvPr id="1048729" name="矩形 45"/>
          <p:cNvSpPr/>
          <p:nvPr/>
        </p:nvSpPr>
        <p:spPr>
          <a:xfrm>
            <a:off x="1666240" y="3612515"/>
            <a:ext cx="2517775" cy="1610360"/>
          </a:xfrm>
          <a:prstGeom prst="rect"/>
        </p:spPr>
        <p:txBody>
          <a:bodyPr wrap="square">
            <a:noAutofit/>
          </a:bodyPr>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通过</a:t>
            </a:r>
            <a:r>
              <a:rPr altLang="zh-CN" dirty="0" sz="800" lang="en-US">
                <a:solidFill>
                  <a:schemeClr val="bg1"/>
                </a:solidFill>
                <a:latin typeface="微软雅黑" panose="020B0503020204020204" pitchFamily="34" charset="-122"/>
                <a:ea typeface="微软雅黑" panose="020B0503020204020204" pitchFamily="34" charset="-122"/>
              </a:rPr>
              <a:t>ISO9001</a:t>
            </a:r>
            <a:r>
              <a:rPr altLang="en-US" dirty="0" sz="800" lang="zh-CN">
                <a:solidFill>
                  <a:schemeClr val="bg1"/>
                </a:solidFill>
                <a:latin typeface="微软雅黑" panose="020B0503020204020204" pitchFamily="34" charset="-122"/>
                <a:ea typeface="微软雅黑" panose="020B0503020204020204" pitchFamily="34" charset="-122"/>
              </a:rPr>
              <a:t>质量体系认证</a:t>
            </a:r>
            <a:endParaRPr altLang="zh-CN" dirty="0" sz="800" lang="en-US">
              <a:solidFill>
                <a:schemeClr val="bg1"/>
              </a:solidFill>
              <a:latin typeface="微软雅黑" panose="020B0503020204020204" pitchFamily="34" charset="-122"/>
              <a:ea typeface="微软雅黑" panose="020B0503020204020204" pitchFamily="34" charset="-122"/>
            </a:endParaRPr>
          </a:p>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国家高新企业认定</a:t>
            </a:r>
            <a:r>
              <a:rPr altLang="en-US" dirty="0" sz="800" lang="zh-CN" smtClean="0">
                <a:solidFill>
                  <a:schemeClr val="bg1"/>
                </a:solidFill>
                <a:latin typeface="微软雅黑" panose="020B0503020204020204" pitchFamily="34" charset="-122"/>
                <a:ea typeface="微软雅黑" panose="020B0503020204020204" pitchFamily="34" charset="-122"/>
              </a:rPr>
              <a:t>通过</a:t>
            </a:r>
            <a:endParaRPr altLang="zh-CN" dirty="0" sz="800" lang="en-US" smtClean="0">
              <a:solidFill>
                <a:schemeClr val="bg1"/>
              </a:solidFill>
              <a:latin typeface="微软雅黑" panose="020B0503020204020204" pitchFamily="34" charset="-122"/>
              <a:ea typeface="微软雅黑" panose="020B0503020204020204" pitchFamily="34" charset="-122"/>
            </a:endParaRPr>
          </a:p>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龙</a:t>
            </a:r>
            <a:r>
              <a:rPr altLang="en-US" dirty="0" sz="800" lang="zh-CN" smtClean="0">
                <a:solidFill>
                  <a:schemeClr val="bg1"/>
                </a:solidFill>
                <a:latin typeface="微软雅黑" panose="020B0503020204020204" pitchFamily="34" charset="-122"/>
                <a:ea typeface="微软雅黑" panose="020B0503020204020204" pitchFamily="34" charset="-122"/>
              </a:rPr>
              <a:t>岩设立：龙岩兰博湾环保科技有限公司主导业务：半导体致冷技术的研发验证</a:t>
            </a:r>
            <a:endParaRPr altLang="en-US" dirty="0" sz="800" lang="zh-CN" smtClean="0">
              <a:solidFill>
                <a:schemeClr val="bg1"/>
              </a:solidFill>
              <a:latin typeface="微软雅黑" panose="020B0503020204020204" pitchFamily="34" charset="-122"/>
              <a:ea typeface="微软雅黑" panose="020B0503020204020204" pitchFamily="34" charset="-122"/>
            </a:endParaRPr>
          </a:p>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Passed ISO9001 quality system certification</a:t>
            </a:r>
            <a:endParaRPr altLang="en-US" dirty="0" sz="800" lang="zh-CN">
              <a:solidFill>
                <a:schemeClr val="bg1"/>
              </a:solidFill>
              <a:latin typeface="微软雅黑" panose="020B0503020204020204" pitchFamily="34" charset="-122"/>
              <a:ea typeface="微软雅黑" panose="020B0503020204020204" pitchFamily="34" charset="-122"/>
            </a:endParaRPr>
          </a:p>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National High-tech Enterprise Recognition</a:t>
            </a:r>
            <a:endParaRPr altLang="en-US" dirty="0" sz="800" lang="zh-CN">
              <a:solidFill>
                <a:schemeClr val="bg1"/>
              </a:solidFill>
              <a:latin typeface="微软雅黑" panose="020B0503020204020204" pitchFamily="34" charset="-122"/>
              <a:ea typeface="微软雅黑" panose="020B0503020204020204" pitchFamily="34" charset="-122"/>
            </a:endParaRPr>
          </a:p>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Established in Longyan: Longyan Lamborghini Environmental Protection Technology Co., Ltd Leading business: R&amp;D verification of semiconductor cooling technology</a:t>
            </a:r>
            <a:endParaRPr altLang="en-US" dirty="0" sz="800" lang="zh-CN">
              <a:solidFill>
                <a:schemeClr val="bg1"/>
              </a:solidFill>
              <a:latin typeface="微软雅黑" panose="020B0503020204020204" pitchFamily="34" charset="-122"/>
              <a:ea typeface="微软雅黑" panose="020B0503020204020204" pitchFamily="34" charset="-122"/>
            </a:endParaRPr>
          </a:p>
        </p:txBody>
      </p:sp>
      <p:sp>
        <p:nvSpPr>
          <p:cNvPr id="1048730" name="矩形 46"/>
          <p:cNvSpPr/>
          <p:nvPr/>
        </p:nvSpPr>
        <p:spPr>
          <a:xfrm>
            <a:off x="2808361" y="1222330"/>
            <a:ext cx="977138" cy="323165"/>
          </a:xfrm>
          <a:prstGeom prst="rect"/>
        </p:spPr>
        <p:txBody>
          <a:bodyPr wrap="square">
            <a:spAutoFit/>
          </a:bodyPr>
          <a:p>
            <a:pPr lvl="0"/>
            <a:r>
              <a:rPr altLang="zh-CN" b="1" dirty="0" sz="1500" lang="en-US">
                <a:solidFill>
                  <a:srgbClr val="00A1DA"/>
                </a:solidFill>
                <a:latin typeface="微软雅黑" panose="020B0503020204020204" pitchFamily="34" charset="-122"/>
                <a:ea typeface="微软雅黑" panose="020B0503020204020204" pitchFamily="34" charset="-122"/>
              </a:rPr>
              <a:t>2016</a:t>
            </a:r>
            <a:r>
              <a:rPr altLang="en-US" b="1" dirty="0" sz="1500" lang="zh-CN">
                <a:solidFill>
                  <a:srgbClr val="00A1DA"/>
                </a:solidFill>
                <a:latin typeface="微软雅黑" panose="020B0503020204020204" pitchFamily="34" charset="-122"/>
                <a:ea typeface="微软雅黑" panose="020B0503020204020204" pitchFamily="34" charset="-122"/>
              </a:rPr>
              <a:t>年</a:t>
            </a:r>
            <a:endParaRPr altLang="en-US" b="1" dirty="0" sz="1500" lang="zh-CN">
              <a:solidFill>
                <a:srgbClr val="00A1DA"/>
              </a:solidFill>
              <a:latin typeface="微软雅黑" panose="020B0503020204020204" pitchFamily="34" charset="-122"/>
              <a:ea typeface="微软雅黑" panose="020B0503020204020204" pitchFamily="34" charset="-122"/>
            </a:endParaRPr>
          </a:p>
        </p:txBody>
      </p:sp>
      <p:sp>
        <p:nvSpPr>
          <p:cNvPr id="1048731" name="矩形 47"/>
          <p:cNvSpPr/>
          <p:nvPr/>
        </p:nvSpPr>
        <p:spPr>
          <a:xfrm>
            <a:off x="2703830" y="1466850"/>
            <a:ext cx="1313815" cy="640081"/>
          </a:xfrm>
          <a:prstGeom prst="rect"/>
        </p:spPr>
        <p:txBody>
          <a:bodyPr wrap="square">
            <a:spAutoFit/>
          </a:bodyPr>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省科技民营企业认定通过</a:t>
            </a:r>
            <a:endParaRPr altLang="en-US" dirty="0" sz="800" lang="zh-CN">
              <a:solidFill>
                <a:schemeClr val="bg1"/>
              </a:solidFill>
              <a:latin typeface="微软雅黑" panose="020B0503020204020204" pitchFamily="34" charset="-122"/>
              <a:ea typeface="微软雅黑" panose="020B0503020204020204" pitchFamily="34" charset="-122"/>
            </a:endParaRPr>
          </a:p>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Provincial science and technology private enterprises recognized </a:t>
            </a:r>
            <a:endParaRPr altLang="en-US" dirty="0" sz="800" lang="zh-CN">
              <a:solidFill>
                <a:schemeClr val="bg1"/>
              </a:solidFill>
              <a:latin typeface="微软雅黑" panose="020B0503020204020204" pitchFamily="34" charset="-122"/>
              <a:ea typeface="微软雅黑" panose="020B0503020204020204" pitchFamily="34" charset="-122"/>
            </a:endParaRPr>
          </a:p>
        </p:txBody>
      </p:sp>
      <p:sp>
        <p:nvSpPr>
          <p:cNvPr id="1048732" name="矩形 48"/>
          <p:cNvSpPr/>
          <p:nvPr/>
        </p:nvSpPr>
        <p:spPr>
          <a:xfrm>
            <a:off x="4107159" y="3445248"/>
            <a:ext cx="977138" cy="323165"/>
          </a:xfrm>
          <a:prstGeom prst="rect"/>
        </p:spPr>
        <p:txBody>
          <a:bodyPr wrap="square">
            <a:spAutoFit/>
          </a:bodyPr>
          <a:p>
            <a:pPr lvl="0"/>
            <a:r>
              <a:rPr altLang="zh-CN" b="1" dirty="0" sz="1500" lang="en-US">
                <a:solidFill>
                  <a:srgbClr val="00A1DA"/>
                </a:solidFill>
                <a:latin typeface="微软雅黑" panose="020B0503020204020204" pitchFamily="34" charset="-122"/>
                <a:ea typeface="微软雅黑" panose="020B0503020204020204" pitchFamily="34" charset="-122"/>
              </a:rPr>
              <a:t>2017</a:t>
            </a:r>
            <a:r>
              <a:rPr altLang="en-US" b="1" dirty="0" sz="1500" lang="zh-CN">
                <a:solidFill>
                  <a:srgbClr val="00A1DA"/>
                </a:solidFill>
                <a:latin typeface="微软雅黑" panose="020B0503020204020204" pitchFamily="34" charset="-122"/>
                <a:ea typeface="微软雅黑" panose="020B0503020204020204" pitchFamily="34" charset="-122"/>
              </a:rPr>
              <a:t>年</a:t>
            </a:r>
            <a:endParaRPr altLang="en-US" b="1" dirty="0" sz="1500" lang="zh-CN">
              <a:solidFill>
                <a:srgbClr val="00A1DA"/>
              </a:solidFill>
              <a:latin typeface="微软雅黑" panose="020B0503020204020204" pitchFamily="34" charset="-122"/>
              <a:ea typeface="微软雅黑" panose="020B0503020204020204" pitchFamily="34" charset="-122"/>
            </a:endParaRPr>
          </a:p>
        </p:txBody>
      </p:sp>
      <p:sp>
        <p:nvSpPr>
          <p:cNvPr id="1048733" name="矩形 49"/>
          <p:cNvSpPr/>
          <p:nvPr/>
        </p:nvSpPr>
        <p:spPr>
          <a:xfrm>
            <a:off x="4112895" y="3679190"/>
            <a:ext cx="1432560" cy="777241"/>
          </a:xfrm>
          <a:prstGeom prst="rect"/>
        </p:spPr>
        <p:txBody>
          <a:bodyPr wrap="square">
            <a:spAutoFit/>
          </a:bodyPr>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科技产品评定</a:t>
            </a:r>
            <a:r>
              <a:rPr altLang="zh-CN" dirty="0" sz="800" lang="en-US">
                <a:solidFill>
                  <a:schemeClr val="bg1"/>
                </a:solidFill>
                <a:latin typeface="微软雅黑" panose="020B0503020204020204" pitchFamily="34" charset="-122"/>
                <a:ea typeface="微软雅黑" panose="020B0503020204020204" pitchFamily="34" charset="-122"/>
              </a:rPr>
              <a:t>2</a:t>
            </a:r>
            <a:r>
              <a:rPr altLang="en-US" dirty="0" sz="800" lang="zh-CN">
                <a:solidFill>
                  <a:schemeClr val="bg1"/>
                </a:solidFill>
                <a:latin typeface="微软雅黑" panose="020B0503020204020204" pitchFamily="34" charset="-122"/>
                <a:ea typeface="微软雅黑" panose="020B0503020204020204" pitchFamily="34" charset="-122"/>
              </a:rPr>
              <a:t>项</a:t>
            </a:r>
            <a:endParaRPr altLang="zh-CN" dirty="0" sz="800" lang="en-US">
              <a:solidFill>
                <a:schemeClr val="bg1"/>
              </a:solidFill>
              <a:latin typeface="微软雅黑" panose="020B0503020204020204" pitchFamily="34" charset="-122"/>
              <a:ea typeface="微软雅黑" panose="020B0503020204020204" pitchFamily="34" charset="-122"/>
            </a:endParaRPr>
          </a:p>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核心专利授权</a:t>
            </a:r>
            <a:r>
              <a:rPr altLang="zh-CN" dirty="0" sz="800" lang="en-US">
                <a:solidFill>
                  <a:schemeClr val="bg1"/>
                </a:solidFill>
                <a:latin typeface="微软雅黑" panose="020B0503020204020204" pitchFamily="34" charset="-122"/>
                <a:ea typeface="微软雅黑" panose="020B0503020204020204" pitchFamily="34" charset="-122"/>
              </a:rPr>
              <a:t>5</a:t>
            </a:r>
            <a:r>
              <a:rPr altLang="en-US" dirty="0" sz="800" lang="zh-CN">
                <a:solidFill>
                  <a:schemeClr val="bg1"/>
                </a:solidFill>
                <a:latin typeface="微软雅黑" panose="020B0503020204020204" pitchFamily="34" charset="-122"/>
                <a:ea typeface="微软雅黑" panose="020B0503020204020204" pitchFamily="34" charset="-122"/>
              </a:rPr>
              <a:t>项</a:t>
            </a:r>
            <a:endParaRPr altLang="en-US" dirty="0" sz="800" lang="zh-CN">
              <a:solidFill>
                <a:schemeClr val="bg1"/>
              </a:solidFill>
              <a:latin typeface="微软雅黑" panose="020B0503020204020204" pitchFamily="34" charset="-122"/>
              <a:ea typeface="微软雅黑" panose="020B0503020204020204" pitchFamily="34" charset="-122"/>
            </a:endParaRPr>
          </a:p>
          <a:p>
            <a:pPr>
              <a:lnSpc>
                <a:spcPct val="120000"/>
              </a:lnSpc>
            </a:pPr>
            <a:r>
              <a:rPr altLang="zh-CN" dirty="0" sz="800" lang="en-US">
                <a:solidFill>
                  <a:schemeClr val="bg1"/>
                </a:solidFill>
                <a:latin typeface="微软雅黑" panose="020B0503020204020204" pitchFamily="34" charset="-122"/>
                <a:ea typeface="微软雅黑" panose="020B0503020204020204" pitchFamily="34" charset="-122"/>
              </a:rPr>
              <a:t>Science and technology product evaluation 2 items</a:t>
            </a:r>
            <a:endParaRPr altLang="zh-CN" dirty="0" sz="800" lang="en-US">
              <a:solidFill>
                <a:schemeClr val="bg1"/>
              </a:solidFill>
              <a:latin typeface="微软雅黑" panose="020B0503020204020204" pitchFamily="34" charset="-122"/>
              <a:ea typeface="微软雅黑" panose="020B0503020204020204" pitchFamily="34" charset="-122"/>
            </a:endParaRPr>
          </a:p>
          <a:p>
            <a:pPr>
              <a:lnSpc>
                <a:spcPct val="120000"/>
              </a:lnSpc>
            </a:pPr>
            <a:r>
              <a:rPr altLang="zh-CN" dirty="0" sz="800" lang="en-US">
                <a:solidFill>
                  <a:schemeClr val="bg1"/>
                </a:solidFill>
                <a:latin typeface="微软雅黑" panose="020B0503020204020204" pitchFamily="34" charset="-122"/>
                <a:ea typeface="微软雅黑" panose="020B0503020204020204" pitchFamily="34" charset="-122"/>
              </a:rPr>
              <a:t>5 core patents authorized</a:t>
            </a:r>
            <a:endParaRPr altLang="zh-CN" dirty="0" sz="800" lang="en-US">
              <a:solidFill>
                <a:schemeClr val="bg1"/>
              </a:solidFill>
              <a:latin typeface="微软雅黑" panose="020B0503020204020204" pitchFamily="34" charset="-122"/>
              <a:ea typeface="微软雅黑" panose="020B0503020204020204" pitchFamily="34" charset="-122"/>
            </a:endParaRPr>
          </a:p>
        </p:txBody>
      </p:sp>
      <p:sp>
        <p:nvSpPr>
          <p:cNvPr id="1048734" name="矩形 50"/>
          <p:cNvSpPr/>
          <p:nvPr/>
        </p:nvSpPr>
        <p:spPr>
          <a:xfrm>
            <a:off x="4364186" y="602548"/>
            <a:ext cx="1355917" cy="323165"/>
          </a:xfrm>
          <a:prstGeom prst="rect"/>
        </p:spPr>
        <p:txBody>
          <a:bodyPr wrap="square">
            <a:spAutoFit/>
          </a:bodyPr>
          <a:p>
            <a:pPr lvl="0"/>
            <a:r>
              <a:rPr altLang="zh-CN" b="1" dirty="0" sz="1500" lang="en-US">
                <a:solidFill>
                  <a:srgbClr val="00A1DA"/>
                </a:solidFill>
                <a:latin typeface="微软雅黑" panose="020B0503020204020204" pitchFamily="34" charset="-122"/>
                <a:ea typeface="微软雅黑" panose="020B0503020204020204" pitchFamily="34" charset="-122"/>
              </a:rPr>
              <a:t>2018</a:t>
            </a:r>
            <a:r>
              <a:rPr altLang="en-US" b="1" dirty="0" sz="1500" lang="zh-CN">
                <a:solidFill>
                  <a:srgbClr val="00A1DA"/>
                </a:solidFill>
                <a:latin typeface="微软雅黑" panose="020B0503020204020204" pitchFamily="34" charset="-122"/>
                <a:ea typeface="微软雅黑" panose="020B0503020204020204" pitchFamily="34" charset="-122"/>
              </a:rPr>
              <a:t>年</a:t>
            </a:r>
            <a:endParaRPr altLang="en-US" b="1" dirty="0" sz="1500" lang="zh-CN">
              <a:solidFill>
                <a:srgbClr val="00A1DA"/>
              </a:solidFill>
              <a:latin typeface="微软雅黑" panose="020B0503020204020204" pitchFamily="34" charset="-122"/>
              <a:ea typeface="微软雅黑" panose="020B0503020204020204" pitchFamily="34" charset="-122"/>
            </a:endParaRPr>
          </a:p>
        </p:txBody>
      </p:sp>
      <p:sp>
        <p:nvSpPr>
          <p:cNvPr id="1048735" name="矩形 51"/>
          <p:cNvSpPr/>
          <p:nvPr/>
        </p:nvSpPr>
        <p:spPr>
          <a:xfrm>
            <a:off x="4065520" y="983971"/>
            <a:ext cx="1954566" cy="1188720"/>
          </a:xfrm>
          <a:prstGeom prst="rect"/>
        </p:spPr>
        <p:txBody>
          <a:bodyPr wrap="square">
            <a:spAutoFit/>
          </a:bodyPr>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配合客户发展外设分点</a:t>
            </a:r>
            <a:endParaRPr altLang="zh-CN" dirty="0" sz="800" lang="en-US">
              <a:solidFill>
                <a:schemeClr val="bg1"/>
              </a:solidFill>
              <a:latin typeface="微软雅黑" panose="020B0503020204020204" pitchFamily="34" charset="-122"/>
              <a:ea typeface="微软雅黑" panose="020B0503020204020204" pitchFamily="34" charset="-122"/>
            </a:endParaRPr>
          </a:p>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通过国家高新企业认证复审</a:t>
            </a:r>
            <a:endParaRPr altLang="en-US" dirty="0" sz="800" lang="zh-CN">
              <a:solidFill>
                <a:schemeClr val="bg1"/>
              </a:solidFill>
              <a:latin typeface="微软雅黑" panose="020B0503020204020204" pitchFamily="34" charset="-122"/>
              <a:ea typeface="微软雅黑" panose="020B0503020204020204" pitchFamily="34" charset="-122"/>
            </a:endParaRPr>
          </a:p>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新增</a:t>
            </a:r>
            <a:r>
              <a:rPr altLang="zh-CN" dirty="0" sz="800" lang="en-US">
                <a:solidFill>
                  <a:schemeClr val="bg1"/>
                </a:solidFill>
                <a:latin typeface="微软雅黑" panose="020B0503020204020204" pitchFamily="34" charset="-122"/>
                <a:ea typeface="微软雅黑" panose="020B0503020204020204" pitchFamily="34" charset="-122"/>
              </a:rPr>
              <a:t>6</a:t>
            </a:r>
            <a:r>
              <a:rPr altLang="en-US" dirty="0" sz="800" lang="zh-CN">
                <a:solidFill>
                  <a:schemeClr val="bg1"/>
                </a:solidFill>
                <a:latin typeface="微软雅黑" panose="020B0503020204020204" pitchFamily="34" charset="-122"/>
                <a:ea typeface="微软雅黑" panose="020B0503020204020204" pitchFamily="34" charset="-122"/>
              </a:rPr>
              <a:t>项专利授权</a:t>
            </a:r>
            <a:endParaRPr altLang="en-US" dirty="0" sz="800" lang="zh-CN">
              <a:solidFill>
                <a:schemeClr val="bg1"/>
              </a:solidFill>
              <a:latin typeface="微软雅黑" panose="020B0503020204020204" pitchFamily="34" charset="-122"/>
              <a:ea typeface="微软雅黑" panose="020B0503020204020204" pitchFamily="34" charset="-122"/>
            </a:endParaRPr>
          </a:p>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Cooperate with customers to develop external branch offices</a:t>
            </a:r>
            <a:endParaRPr altLang="en-US" dirty="0" sz="800" lang="zh-CN">
              <a:solidFill>
                <a:schemeClr val="bg1"/>
              </a:solidFill>
              <a:latin typeface="微软雅黑" panose="020B0503020204020204" pitchFamily="34" charset="-122"/>
              <a:ea typeface="微软雅黑" panose="020B0503020204020204" pitchFamily="34" charset="-122"/>
            </a:endParaRPr>
          </a:p>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Passed the review of national high-tech enterprise certification</a:t>
            </a:r>
            <a:endParaRPr altLang="en-US" dirty="0" sz="800" lang="zh-CN">
              <a:solidFill>
                <a:schemeClr val="bg1"/>
              </a:solidFill>
              <a:latin typeface="微软雅黑" panose="020B0503020204020204" pitchFamily="34" charset="-122"/>
              <a:ea typeface="微软雅黑" panose="020B0503020204020204" pitchFamily="34" charset="-122"/>
            </a:endParaRPr>
          </a:p>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Authorized 6 new patents</a:t>
            </a:r>
            <a:endParaRPr altLang="en-US" dirty="0" sz="800" lang="zh-CN">
              <a:solidFill>
                <a:schemeClr val="bg1"/>
              </a:solidFill>
              <a:latin typeface="微软雅黑" panose="020B0503020204020204" pitchFamily="34" charset="-122"/>
              <a:ea typeface="微软雅黑" panose="020B0503020204020204" pitchFamily="34" charset="-122"/>
            </a:endParaRPr>
          </a:p>
        </p:txBody>
      </p:sp>
      <p:sp>
        <p:nvSpPr>
          <p:cNvPr id="1048736" name="矩形 24"/>
          <p:cNvSpPr/>
          <p:nvPr/>
        </p:nvSpPr>
        <p:spPr>
          <a:xfrm>
            <a:off x="196184" y="1216723"/>
            <a:ext cx="977138" cy="323165"/>
          </a:xfrm>
          <a:prstGeom prst="rect"/>
        </p:spPr>
        <p:txBody>
          <a:bodyPr wrap="square">
            <a:spAutoFit/>
          </a:bodyPr>
          <a:p>
            <a:pPr lvl="0"/>
            <a:r>
              <a:rPr altLang="zh-CN" b="1" dirty="0" sz="1500" lang="en-US">
                <a:solidFill>
                  <a:srgbClr val="00A1DA"/>
                </a:solidFill>
                <a:latin typeface="微软雅黑" panose="020B0503020204020204" pitchFamily="34" charset="-122"/>
                <a:ea typeface="微软雅黑" panose="020B0503020204020204" pitchFamily="34" charset="-122"/>
              </a:rPr>
              <a:t>2007</a:t>
            </a:r>
            <a:r>
              <a:rPr altLang="en-US" b="1" dirty="0" sz="1500" lang="zh-CN">
                <a:solidFill>
                  <a:srgbClr val="00A1DA"/>
                </a:solidFill>
                <a:latin typeface="微软雅黑" panose="020B0503020204020204" pitchFamily="34" charset="-122"/>
                <a:ea typeface="微软雅黑" panose="020B0503020204020204" pitchFamily="34" charset="-122"/>
              </a:rPr>
              <a:t>年</a:t>
            </a:r>
            <a:endParaRPr altLang="en-US" b="1" dirty="0" sz="1500" lang="zh-CN">
              <a:solidFill>
                <a:srgbClr val="00A1DA"/>
              </a:solidFill>
              <a:latin typeface="微软雅黑" panose="020B0503020204020204" pitchFamily="34" charset="-122"/>
              <a:ea typeface="微软雅黑" panose="020B0503020204020204" pitchFamily="34" charset="-122"/>
            </a:endParaRPr>
          </a:p>
        </p:txBody>
      </p:sp>
      <p:sp>
        <p:nvSpPr>
          <p:cNvPr id="1048737" name="矩形 25"/>
          <p:cNvSpPr/>
          <p:nvPr/>
        </p:nvSpPr>
        <p:spPr>
          <a:xfrm>
            <a:off x="190941" y="1461433"/>
            <a:ext cx="1665141" cy="386080"/>
          </a:xfrm>
          <a:prstGeom prst="rect"/>
        </p:spPr>
        <p:txBody>
          <a:bodyPr wrap="square">
            <a:spAutoFit/>
          </a:bodyPr>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有限公司成立</a:t>
            </a:r>
            <a:endParaRPr altLang="en-US" dirty="0" sz="800" lang="zh-CN">
              <a:solidFill>
                <a:schemeClr val="bg1"/>
              </a:solidFill>
              <a:latin typeface="微软雅黑" panose="020B0503020204020204" pitchFamily="34" charset="-122"/>
              <a:ea typeface="微软雅黑" panose="020B0503020204020204" pitchFamily="34" charset="-122"/>
            </a:endParaRPr>
          </a:p>
          <a:p>
            <a:pPr>
              <a:lnSpc>
                <a:spcPct val="120000"/>
              </a:lnSpc>
            </a:pPr>
            <a:r>
              <a:rPr altLang="zh-CN" dirty="0" sz="800" lang="en-US">
                <a:solidFill>
                  <a:schemeClr val="bg1"/>
                </a:solidFill>
                <a:latin typeface="微软雅黑" panose="020B0503020204020204" pitchFamily="34" charset="-122"/>
                <a:ea typeface="微软雅黑" panose="020B0503020204020204" pitchFamily="34" charset="-122"/>
              </a:rPr>
              <a:t>founded</a:t>
            </a:r>
            <a:endParaRPr altLang="zh-CN" dirty="0" sz="800" lang="en-US">
              <a:solidFill>
                <a:schemeClr val="bg1"/>
              </a:solidFill>
              <a:latin typeface="微软雅黑" panose="020B0503020204020204" pitchFamily="34" charset="-122"/>
              <a:ea typeface="微软雅黑" panose="020B0503020204020204" pitchFamily="34" charset="-122"/>
            </a:endParaRPr>
          </a:p>
        </p:txBody>
      </p:sp>
      <p:sp>
        <p:nvSpPr>
          <p:cNvPr id="1048738" name="右箭头 16"/>
          <p:cNvSpPr/>
          <p:nvPr/>
        </p:nvSpPr>
        <p:spPr>
          <a:xfrm>
            <a:off x="286581" y="2625092"/>
            <a:ext cx="6761920" cy="261181"/>
          </a:xfrm>
          <a:prstGeom prst="rightArrow"/>
          <a:solidFill>
            <a:srgbClr val="0091C4"/>
          </a:soli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sz="1015" lang="zh-CN"/>
          </a:p>
        </p:txBody>
      </p:sp>
      <p:sp>
        <p:nvSpPr>
          <p:cNvPr id="1048739" name="圆角右箭头 17"/>
          <p:cNvSpPr/>
          <p:nvPr/>
        </p:nvSpPr>
        <p:spPr>
          <a:xfrm rot="5400000" flipH="1">
            <a:off x="2221000" y="231561"/>
            <a:ext cx="471811" cy="4315249"/>
          </a:xfrm>
          <a:prstGeom prst="bentArrow"/>
          <a:gradFill flip="none" rotWithShape="1">
            <a:gsLst>
              <a:gs pos="0">
                <a:srgbClr val="04B5EC"/>
              </a:gs>
              <a:gs pos="100000">
                <a:srgbClr val="00C898"/>
              </a:gs>
            </a:gsLst>
            <a:lin ang="0" scaled="1"/>
          </a:gra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sz="1015" lang="zh-CN"/>
          </a:p>
        </p:txBody>
      </p:sp>
      <p:sp>
        <p:nvSpPr>
          <p:cNvPr id="1048740" name="圆角右箭头 18"/>
          <p:cNvSpPr/>
          <p:nvPr/>
        </p:nvSpPr>
        <p:spPr>
          <a:xfrm rot="16200000" flipH="1" flipV="1">
            <a:off x="2147098" y="1038455"/>
            <a:ext cx="470757" cy="4166393"/>
          </a:xfrm>
          <a:prstGeom prst="bentArrow"/>
          <a:solidFill>
            <a:srgbClr val="04B5EC"/>
          </a:soli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sz="1015" lang="zh-CN"/>
          </a:p>
        </p:txBody>
      </p:sp>
      <p:sp>
        <p:nvSpPr>
          <p:cNvPr id="1048741" name="圆角右箭头 19"/>
          <p:cNvSpPr/>
          <p:nvPr/>
        </p:nvSpPr>
        <p:spPr>
          <a:xfrm rot="5400000" flipH="1">
            <a:off x="1677238" y="774269"/>
            <a:ext cx="471811" cy="3229833"/>
          </a:xfrm>
          <a:prstGeom prst="bentArrow"/>
          <a:solidFill>
            <a:srgbClr val="00C898"/>
          </a:soli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sz="1015" lang="zh-CN"/>
          </a:p>
        </p:txBody>
      </p:sp>
      <p:sp>
        <p:nvSpPr>
          <p:cNvPr id="1048742" name="圆角右箭头 22"/>
          <p:cNvSpPr/>
          <p:nvPr/>
        </p:nvSpPr>
        <p:spPr>
          <a:xfrm rot="5400000" flipH="1">
            <a:off x="943209" y="1503281"/>
            <a:ext cx="471811" cy="1771810"/>
          </a:xfrm>
          <a:prstGeom prst="bentArrow"/>
          <a:solidFill>
            <a:srgbClr val="92D050"/>
          </a:soli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sz="1015" lang="zh-CN"/>
          </a:p>
        </p:txBody>
      </p:sp>
      <p:sp>
        <p:nvSpPr>
          <p:cNvPr id="1048743" name="圆角右箭头 35"/>
          <p:cNvSpPr/>
          <p:nvPr/>
        </p:nvSpPr>
        <p:spPr>
          <a:xfrm rot="16200000" flipH="1" flipV="1">
            <a:off x="1216754" y="1967745"/>
            <a:ext cx="470757" cy="2307813"/>
          </a:xfrm>
          <a:prstGeom prst="bentArrow"/>
          <a:solidFill>
            <a:srgbClr val="00C898"/>
          </a:soli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sz="1015" lang="zh-CN"/>
          </a:p>
        </p:txBody>
      </p:sp>
      <p:sp>
        <p:nvSpPr>
          <p:cNvPr id="1048744" name="圆角右箭头 52"/>
          <p:cNvSpPr/>
          <p:nvPr/>
        </p:nvSpPr>
        <p:spPr>
          <a:xfrm rot="16200000" flipH="1" flipV="1">
            <a:off x="496664" y="2684651"/>
            <a:ext cx="470757" cy="867634"/>
          </a:xfrm>
          <a:prstGeom prst="bentArrow"/>
          <a:solidFill>
            <a:srgbClr val="92D050"/>
          </a:soli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sz="1015" lang="zh-CN"/>
          </a:p>
        </p:txBody>
      </p:sp>
      <p:sp>
        <p:nvSpPr>
          <p:cNvPr id="1048745" name="圆角右箭头 23"/>
          <p:cNvSpPr/>
          <p:nvPr/>
        </p:nvSpPr>
        <p:spPr>
          <a:xfrm rot="5400000" flipH="1">
            <a:off x="322452" y="2134243"/>
            <a:ext cx="464437" cy="513975"/>
          </a:xfrm>
          <a:prstGeom prst="bentArrow"/>
          <a:solidFill>
            <a:schemeClr val="accent3"/>
          </a:soli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sz="1015" lang="zh-CN"/>
          </a:p>
        </p:txBody>
      </p:sp>
      <p:sp>
        <p:nvSpPr>
          <p:cNvPr id="1048746" name="圆角右箭头 30"/>
          <p:cNvSpPr/>
          <p:nvPr/>
        </p:nvSpPr>
        <p:spPr>
          <a:xfrm rot="16200000" flipH="1" flipV="1">
            <a:off x="4945307" y="2192568"/>
            <a:ext cx="470757" cy="1857453"/>
          </a:xfrm>
          <a:prstGeom prst="bentArrow"/>
          <a:solidFill>
            <a:schemeClr val="accent1">
              <a:alpha val="66000"/>
            </a:schemeClr>
          </a:soli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sz="1015" lang="zh-CN"/>
          </a:p>
        </p:txBody>
      </p:sp>
      <p:sp>
        <p:nvSpPr>
          <p:cNvPr id="1048747" name="矩形 31"/>
          <p:cNvSpPr/>
          <p:nvPr/>
        </p:nvSpPr>
        <p:spPr>
          <a:xfrm>
            <a:off x="5600508" y="3470648"/>
            <a:ext cx="1660421" cy="323165"/>
          </a:xfrm>
          <a:prstGeom prst="rect"/>
        </p:spPr>
        <p:txBody>
          <a:bodyPr wrap="square">
            <a:spAutoFit/>
          </a:bodyPr>
          <a:p>
            <a:pPr lvl="0"/>
            <a:r>
              <a:rPr altLang="zh-CN" b="1" dirty="0" sz="1500" lang="en-US">
                <a:solidFill>
                  <a:srgbClr val="00A1DA"/>
                </a:solidFill>
                <a:latin typeface="微软雅黑" panose="020B0503020204020204" pitchFamily="34" charset="-122"/>
                <a:ea typeface="微软雅黑" panose="020B0503020204020204" pitchFamily="34" charset="-122"/>
              </a:rPr>
              <a:t>2019-2021</a:t>
            </a:r>
            <a:r>
              <a:rPr altLang="en-US" b="1" dirty="0" sz="1500" lang="zh-CN">
                <a:solidFill>
                  <a:srgbClr val="00A1DA"/>
                </a:solidFill>
                <a:latin typeface="微软雅黑" panose="020B0503020204020204" pitchFamily="34" charset="-122"/>
                <a:ea typeface="微软雅黑" panose="020B0503020204020204" pitchFamily="34" charset="-122"/>
              </a:rPr>
              <a:t>年</a:t>
            </a:r>
            <a:endParaRPr altLang="en-US" b="1" dirty="0" sz="1500" lang="zh-CN">
              <a:solidFill>
                <a:srgbClr val="00A1DA"/>
              </a:solidFill>
              <a:latin typeface="微软雅黑" panose="020B0503020204020204" pitchFamily="34" charset="-122"/>
              <a:ea typeface="微软雅黑" panose="020B0503020204020204" pitchFamily="34" charset="-122"/>
            </a:endParaRPr>
          </a:p>
        </p:txBody>
      </p:sp>
      <p:sp>
        <p:nvSpPr>
          <p:cNvPr id="1048748" name="矩形 32"/>
          <p:cNvSpPr/>
          <p:nvPr/>
        </p:nvSpPr>
        <p:spPr>
          <a:xfrm>
            <a:off x="5591175" y="3647440"/>
            <a:ext cx="3352800" cy="1325881"/>
          </a:xfrm>
          <a:prstGeom prst="rect"/>
        </p:spPr>
        <p:txBody>
          <a:bodyPr wrap="square">
            <a:spAutoFit/>
          </a:bodyPr>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公司扩产</a:t>
            </a:r>
            <a:endParaRPr altLang="zh-CN" dirty="0" sz="800" lang="en-US">
              <a:solidFill>
                <a:schemeClr val="bg1"/>
              </a:solidFill>
              <a:latin typeface="微软雅黑" panose="020B0503020204020204" pitchFamily="34" charset="-122"/>
              <a:ea typeface="微软雅黑" panose="020B0503020204020204" pitchFamily="34" charset="-122"/>
            </a:endParaRPr>
          </a:p>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共新增</a:t>
            </a:r>
            <a:r>
              <a:rPr altLang="zh-CN" dirty="0" sz="800" lang="en-US">
                <a:solidFill>
                  <a:schemeClr val="bg1"/>
                </a:solidFill>
                <a:latin typeface="微软雅黑" panose="020B0503020204020204" pitchFamily="34" charset="-122"/>
                <a:ea typeface="微软雅黑" panose="020B0503020204020204" pitchFamily="34" charset="-122"/>
              </a:rPr>
              <a:t>16</a:t>
            </a:r>
            <a:r>
              <a:rPr altLang="en-US" dirty="0" sz="800" lang="zh-CN">
                <a:solidFill>
                  <a:schemeClr val="bg1"/>
                </a:solidFill>
                <a:latin typeface="微软雅黑" panose="020B0503020204020204" pitchFamily="34" charset="-122"/>
                <a:ea typeface="微软雅黑" panose="020B0503020204020204" pitchFamily="34" charset="-122"/>
              </a:rPr>
              <a:t>项专利、</a:t>
            </a:r>
            <a:r>
              <a:rPr altLang="zh-CN" dirty="0" sz="800" lang="en-US">
                <a:solidFill>
                  <a:schemeClr val="bg1"/>
                </a:solidFill>
                <a:latin typeface="微软雅黑" panose="020B0503020204020204" pitchFamily="34" charset="-122"/>
                <a:ea typeface="微软雅黑" panose="020B0503020204020204" pitchFamily="34" charset="-122"/>
              </a:rPr>
              <a:t>9</a:t>
            </a:r>
            <a:r>
              <a:rPr altLang="en-US" dirty="0" sz="800" lang="zh-CN">
                <a:solidFill>
                  <a:schemeClr val="bg1"/>
                </a:solidFill>
                <a:latin typeface="微软雅黑" panose="020B0503020204020204" pitchFamily="34" charset="-122"/>
                <a:ea typeface="微软雅黑" panose="020B0503020204020204" pitchFamily="34" charset="-122"/>
              </a:rPr>
              <a:t>项</a:t>
            </a:r>
            <a:r>
              <a:rPr altLang="en-US" dirty="0" sz="800" lang="zh-CN" smtClean="0">
                <a:solidFill>
                  <a:schemeClr val="bg1"/>
                </a:solidFill>
                <a:latin typeface="微软雅黑" panose="020B0503020204020204" pitchFamily="34" charset="-122"/>
                <a:ea typeface="微软雅黑" panose="020B0503020204020204" pitchFamily="34" charset="-122"/>
              </a:rPr>
              <a:t>授权</a:t>
            </a:r>
            <a:endParaRPr altLang="zh-CN" dirty="0" sz="800" lang="en-US">
              <a:solidFill>
                <a:schemeClr val="bg1"/>
              </a:solidFill>
              <a:latin typeface="微软雅黑" panose="020B0503020204020204" pitchFamily="34" charset="-122"/>
              <a:ea typeface="微软雅黑" panose="020B0503020204020204" pitchFamily="34" charset="-122"/>
            </a:endParaRPr>
          </a:p>
          <a:p>
            <a:pPr>
              <a:lnSpc>
                <a:spcPct val="120000"/>
              </a:lnSpc>
            </a:pPr>
            <a:r>
              <a:rPr altLang="zh-CN" dirty="0" sz="800" lang="en-US" smtClean="0">
                <a:solidFill>
                  <a:schemeClr val="bg1"/>
                </a:solidFill>
                <a:latin typeface="微软雅黑" panose="020B0503020204020204" pitchFamily="34" charset="-122"/>
                <a:ea typeface="微软雅黑" panose="020B0503020204020204" pitchFamily="34" charset="-122"/>
              </a:rPr>
              <a:t>2021</a:t>
            </a:r>
            <a:r>
              <a:rPr altLang="en-US" dirty="0" sz="800" lang="zh-CN" smtClean="0">
                <a:solidFill>
                  <a:schemeClr val="bg1"/>
                </a:solidFill>
                <a:latin typeface="微软雅黑" panose="020B0503020204020204" pitchFamily="34" charset="-122"/>
                <a:ea typeface="微软雅黑" panose="020B0503020204020204" pitchFamily="34" charset="-122"/>
              </a:rPr>
              <a:t>年设立：江苏睿益新材科技有限公司主导业务：公司技术研发，基础材料应用，军工类产品</a:t>
            </a:r>
            <a:endParaRPr altLang="en-US" dirty="0" sz="800" lang="zh-CN" smtClean="0">
              <a:solidFill>
                <a:schemeClr val="bg1"/>
              </a:solidFill>
              <a:latin typeface="微软雅黑" panose="020B0503020204020204" pitchFamily="34" charset="-122"/>
              <a:ea typeface="微软雅黑" panose="020B0503020204020204" pitchFamily="34" charset="-122"/>
            </a:endParaRPr>
          </a:p>
          <a:p>
            <a:pPr>
              <a:lnSpc>
                <a:spcPct val="120000"/>
              </a:lnSpc>
            </a:pPr>
            <a:r>
              <a:rPr altLang="zh-CN" dirty="0" sz="800" lang="en-US">
                <a:solidFill>
                  <a:schemeClr val="bg1"/>
                </a:solidFill>
                <a:latin typeface="微软雅黑" panose="020B0503020204020204" pitchFamily="34" charset="-122"/>
                <a:ea typeface="微软雅黑" panose="020B0503020204020204" pitchFamily="34" charset="-122"/>
              </a:rPr>
              <a:t>Company Expansion</a:t>
            </a:r>
            <a:endParaRPr altLang="zh-CN" dirty="0" sz="800" lang="en-US">
              <a:solidFill>
                <a:schemeClr val="bg1"/>
              </a:solidFill>
              <a:latin typeface="微软雅黑" panose="020B0503020204020204" pitchFamily="34" charset="-122"/>
              <a:ea typeface="微软雅黑" panose="020B0503020204020204" pitchFamily="34" charset="-122"/>
            </a:endParaRPr>
          </a:p>
          <a:p>
            <a:pPr>
              <a:lnSpc>
                <a:spcPct val="120000"/>
              </a:lnSpc>
            </a:pPr>
            <a:r>
              <a:rPr altLang="zh-CN" dirty="0" sz="800" lang="en-US">
                <a:solidFill>
                  <a:schemeClr val="bg1"/>
                </a:solidFill>
                <a:latin typeface="微软雅黑" panose="020B0503020204020204" pitchFamily="34" charset="-122"/>
                <a:ea typeface="微软雅黑" panose="020B0503020204020204" pitchFamily="34" charset="-122"/>
              </a:rPr>
              <a:t>A total of 16 new patents, 9 authorized</a:t>
            </a:r>
            <a:endParaRPr altLang="zh-CN" dirty="0" sz="800" lang="en-US">
              <a:solidFill>
                <a:schemeClr val="bg1"/>
              </a:solidFill>
              <a:latin typeface="微软雅黑" panose="020B0503020204020204" pitchFamily="34" charset="-122"/>
              <a:ea typeface="微软雅黑" panose="020B0503020204020204" pitchFamily="34" charset="-122"/>
            </a:endParaRPr>
          </a:p>
          <a:p>
            <a:pPr>
              <a:lnSpc>
                <a:spcPct val="120000"/>
              </a:lnSpc>
            </a:pPr>
            <a:r>
              <a:rPr altLang="zh-CN" dirty="0" sz="800" lang="en-US">
                <a:solidFill>
                  <a:schemeClr val="bg1"/>
                </a:solidFill>
                <a:latin typeface="微软雅黑" panose="020B0503020204020204" pitchFamily="34" charset="-122"/>
                <a:ea typeface="微软雅黑" panose="020B0503020204020204" pitchFamily="34" charset="-122"/>
              </a:rPr>
              <a:t>Established in 2021: Jiangsu Ruiyi New Material Technology Co., Ltd. leading business: the company's technology research and development, basic material applications, military products</a:t>
            </a:r>
            <a:endParaRPr altLang="zh-CN" dirty="0" sz="800" lang="en-US">
              <a:solidFill>
                <a:schemeClr val="bg1"/>
              </a:solidFill>
              <a:latin typeface="微软雅黑" panose="020B0503020204020204" pitchFamily="34" charset="-122"/>
              <a:ea typeface="微软雅黑" panose="020B0503020204020204" pitchFamily="34" charset="-122"/>
            </a:endParaRPr>
          </a:p>
        </p:txBody>
      </p:sp>
      <p:sp>
        <p:nvSpPr>
          <p:cNvPr id="1048749" name="文本框 3"/>
          <p:cNvSpPr txBox="1"/>
          <p:nvPr/>
        </p:nvSpPr>
        <p:spPr>
          <a:xfrm>
            <a:off x="963216" y="474949"/>
            <a:ext cx="1620180" cy="645160"/>
          </a:xfrm>
          <a:prstGeom prst="rect"/>
          <a:noFill/>
          <a:effectLst/>
        </p:spPr>
        <p:txBody>
          <a:bodyPr rtlCol="0" wrap="square">
            <a:spAutoFit/>
          </a:bodyPr>
          <a:p>
            <a:r>
              <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发展历程</a:t>
            </a:r>
            <a:r>
              <a:rPr altLang="zh-CN" b="1" dirty="0" sz="12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milestones</a:t>
            </a:r>
            <a:endParaRPr altLang="zh-CN" b="1" dirty="0" sz="12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p:txBody>
      </p:sp>
      <p:sp>
        <p:nvSpPr>
          <p:cNvPr id="1048750" name="圆角右箭头 67"/>
          <p:cNvSpPr/>
          <p:nvPr/>
        </p:nvSpPr>
        <p:spPr>
          <a:xfrm rot="16200000" flipV="1">
            <a:off x="5260339" y="1160662"/>
            <a:ext cx="472326" cy="2467819"/>
          </a:xfrm>
          <a:prstGeom prst="bentArrow"/>
          <a:solidFill>
            <a:schemeClr val="accent1">
              <a:alpha val="66000"/>
            </a:schemeClr>
          </a:soli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sz="1015" lang="zh-CN"/>
          </a:p>
        </p:txBody>
      </p:sp>
      <p:sp>
        <p:nvSpPr>
          <p:cNvPr id="1048751" name="矩形 68"/>
          <p:cNvSpPr/>
          <p:nvPr/>
        </p:nvSpPr>
        <p:spPr>
          <a:xfrm>
            <a:off x="5905183" y="1210243"/>
            <a:ext cx="1355917" cy="323165"/>
          </a:xfrm>
          <a:prstGeom prst="rect"/>
        </p:spPr>
        <p:txBody>
          <a:bodyPr wrap="square">
            <a:spAutoFit/>
          </a:bodyPr>
          <a:p>
            <a:pPr lvl="0"/>
            <a:r>
              <a:rPr altLang="zh-CN" b="1" dirty="0" sz="1500" lang="en-US">
                <a:solidFill>
                  <a:srgbClr val="00A1DA"/>
                </a:solidFill>
                <a:latin typeface="微软雅黑" panose="020B0503020204020204" pitchFamily="34" charset="-122"/>
                <a:ea typeface="微软雅黑" panose="020B0503020204020204" pitchFamily="34" charset="-122"/>
              </a:rPr>
              <a:t>2022</a:t>
            </a:r>
            <a:r>
              <a:rPr altLang="en-US" b="1" dirty="0" sz="1500" lang="zh-CN">
                <a:solidFill>
                  <a:srgbClr val="00A1DA"/>
                </a:solidFill>
                <a:latin typeface="微软雅黑" panose="020B0503020204020204" pitchFamily="34" charset="-122"/>
                <a:ea typeface="微软雅黑" panose="020B0503020204020204" pitchFamily="34" charset="-122"/>
              </a:rPr>
              <a:t>年</a:t>
            </a:r>
            <a:endParaRPr altLang="en-US" b="1" dirty="0" sz="1500" lang="zh-CN">
              <a:solidFill>
                <a:srgbClr val="00A1DA"/>
              </a:solidFill>
              <a:latin typeface="微软雅黑" panose="020B0503020204020204" pitchFamily="34" charset="-122"/>
              <a:ea typeface="微软雅黑" panose="020B0503020204020204" pitchFamily="34" charset="-122"/>
            </a:endParaRPr>
          </a:p>
        </p:txBody>
      </p:sp>
      <p:sp>
        <p:nvSpPr>
          <p:cNvPr id="1048752" name="矩形 69"/>
          <p:cNvSpPr/>
          <p:nvPr/>
        </p:nvSpPr>
        <p:spPr>
          <a:xfrm>
            <a:off x="5908777" y="1451331"/>
            <a:ext cx="1954566" cy="777240"/>
          </a:xfrm>
          <a:prstGeom prst="rect"/>
        </p:spPr>
        <p:txBody>
          <a:bodyPr wrap="square">
            <a:spAutoFit/>
          </a:bodyPr>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通过国家高新企业认证复审</a:t>
            </a:r>
            <a:endParaRPr altLang="en-US" dirty="0" sz="800" lang="zh-CN">
              <a:solidFill>
                <a:schemeClr val="bg1"/>
              </a:solidFill>
              <a:latin typeface="微软雅黑" panose="020B0503020204020204" pitchFamily="34" charset="-122"/>
              <a:ea typeface="微软雅黑" panose="020B0503020204020204" pitchFamily="34" charset="-122"/>
            </a:endParaRPr>
          </a:p>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正在申请</a:t>
            </a:r>
            <a:r>
              <a:rPr altLang="zh-CN" dirty="0" sz="800" lang="en-US">
                <a:solidFill>
                  <a:schemeClr val="bg1"/>
                </a:solidFill>
                <a:latin typeface="微软雅黑" panose="020B0503020204020204" pitchFamily="34" charset="-122"/>
                <a:ea typeface="微软雅黑" panose="020B0503020204020204" pitchFamily="34" charset="-122"/>
              </a:rPr>
              <a:t>4</a:t>
            </a:r>
            <a:r>
              <a:rPr altLang="en-US" dirty="0" sz="800" lang="zh-CN">
                <a:solidFill>
                  <a:schemeClr val="bg1"/>
                </a:solidFill>
                <a:latin typeface="微软雅黑" panose="020B0503020204020204" pitchFamily="34" charset="-122"/>
                <a:ea typeface="微软雅黑" panose="020B0503020204020204" pitchFamily="34" charset="-122"/>
              </a:rPr>
              <a:t>项专利</a:t>
            </a:r>
            <a:endParaRPr altLang="en-US" dirty="0" sz="800" lang="zh-CN">
              <a:solidFill>
                <a:schemeClr val="bg1"/>
              </a:solidFill>
              <a:latin typeface="微软雅黑" panose="020B0503020204020204" pitchFamily="34" charset="-122"/>
              <a:ea typeface="微软雅黑" panose="020B0503020204020204" pitchFamily="34" charset="-122"/>
            </a:endParaRPr>
          </a:p>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Passed the review of national high-tech enterprise certification</a:t>
            </a:r>
            <a:endParaRPr altLang="en-US" dirty="0" sz="800" lang="zh-CN">
              <a:solidFill>
                <a:schemeClr val="bg1"/>
              </a:solidFill>
              <a:latin typeface="微软雅黑" panose="020B0503020204020204" pitchFamily="34" charset="-122"/>
              <a:ea typeface="微软雅黑" panose="020B0503020204020204" pitchFamily="34" charset="-122"/>
            </a:endParaRPr>
          </a:p>
          <a:p>
            <a:pPr>
              <a:lnSpc>
                <a:spcPct val="120000"/>
              </a:lnSpc>
            </a:pPr>
            <a:r>
              <a:rPr altLang="en-US" dirty="0" sz="800" lang="zh-CN">
                <a:solidFill>
                  <a:schemeClr val="bg1"/>
                </a:solidFill>
                <a:latin typeface="微软雅黑" panose="020B0503020204020204" pitchFamily="34" charset="-122"/>
                <a:ea typeface="微软雅黑" panose="020B0503020204020204" pitchFamily="34" charset="-122"/>
              </a:rPr>
              <a:t>Applying for 4 patents</a:t>
            </a:r>
            <a:endParaRPr altLang="en-US" dirty="0" sz="800" lang="zh-CN">
              <a:solidFill>
                <a:schemeClr val="bg1"/>
              </a:solidFill>
              <a:latin typeface="微软雅黑" panose="020B0503020204020204" pitchFamily="34" charset="-122"/>
              <a:ea typeface="微软雅黑" panose="020B0503020204020204" pitchFamily="34" charset="-122"/>
            </a:endParaRPr>
          </a:p>
        </p:txBody>
      </p:sp>
      <p:grpSp>
        <p:nvGrpSpPr>
          <p:cNvPr id="62" name="组合 70"/>
          <p:cNvGrpSpPr/>
          <p:nvPr/>
        </p:nvGrpSpPr>
        <p:grpSpPr>
          <a:xfrm>
            <a:off x="268227" y="479676"/>
            <a:ext cx="566746" cy="505819"/>
            <a:chOff x="268227" y="479676"/>
            <a:chExt cx="566746" cy="505819"/>
          </a:xfrm>
        </p:grpSpPr>
        <p:grpSp>
          <p:nvGrpSpPr>
            <p:cNvPr id="63" name="组合 71"/>
            <p:cNvGrpSpPr/>
            <p:nvPr/>
          </p:nvGrpSpPr>
          <p:grpSpPr>
            <a:xfrm rot="18933031">
              <a:off x="268227" y="479676"/>
              <a:ext cx="566746" cy="505819"/>
              <a:chOff x="676655" y="912350"/>
              <a:chExt cx="771145" cy="688245"/>
            </a:xfrm>
          </p:grpSpPr>
          <p:sp>
            <p:nvSpPr>
              <p:cNvPr id="1048753" name="任意多边形 73"/>
              <p:cNvSpPr/>
              <p:nvPr/>
            </p:nvSpPr>
            <p:spPr>
              <a:xfrm>
                <a:off x="676655" y="912350"/>
                <a:ext cx="771145" cy="683700"/>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noFill/>
              <a:ln w="1905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sp>
            <p:nvSpPr>
              <p:cNvPr id="1048754" name="任意多边形 74"/>
              <p:cNvSpPr/>
              <p:nvPr/>
            </p:nvSpPr>
            <p:spPr>
              <a:xfrm rot="20762126">
                <a:off x="723555" y="961190"/>
                <a:ext cx="721185" cy="639405"/>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solidFill>
                <a:schemeClr val="bg1">
                  <a:lumMod val="85000"/>
                </a:schemeClr>
              </a:solidFill>
              <a:ln w="28575">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grpSp>
        <p:pic>
          <p:nvPicPr>
            <p:cNvPr id="2097166" name="Picture 62" descr="rId1"/>
            <p:cNvPicPr>
              <a:picLocks noChangeAspect="1" noChangeArrowheads="1"/>
            </p:cNvPicPr>
            <p:nvPr/>
          </p:nvPicPr>
          <p:blipFill>
            <a:blip xmlns:r="http://schemas.openxmlformats.org/officeDocument/2006/relationships" r:embed="rId1" cstate="print">
              <a:clrChange>
                <a:clrFrom>
                  <a:srgbClr val="FEFEFE"/>
                </a:clrFrom>
                <a:clrTo>
                  <a:srgbClr val="FEFEFE">
                    <a:alpha val="0"/>
                  </a:srgbClr>
                </a:clrTo>
              </a:clrChange>
            </a:blip>
            <a:srcRect/>
            <a:stretch>
              <a:fillRect/>
            </a:stretch>
          </p:blipFill>
          <p:spPr>
            <a:xfrm>
              <a:off x="429396" y="585201"/>
              <a:ext cx="323079" cy="189119"/>
            </a:xfrm>
            <a:prstGeom prst="rect"/>
            <a:noFill/>
          </p:spPr>
        </p:pic>
      </p:grpSp>
    </p:spTree>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66" name=""/>
        <p:cNvGrpSpPr/>
        <p:nvPr/>
      </p:nvGrpSpPr>
      <p:grpSpPr>
        <a:xfrm>
          <a:off x="0" y="0"/>
          <a:ext cx="0" cy="0"/>
          <a:chOff x="0" y="0"/>
          <a:chExt cx="0" cy="0"/>
        </a:xfrm>
      </p:grpSpPr>
      <p:sp>
        <p:nvSpPr>
          <p:cNvPr id="1048758" name="矩形 65"/>
          <p:cNvSpPr/>
          <p:nvPr/>
        </p:nvSpPr>
        <p:spPr>
          <a:xfrm>
            <a:off x="1457325" y="2324911"/>
            <a:ext cx="3743942" cy="2266544"/>
          </a:xfrm>
          <a:prstGeom prst="rect"/>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nvGrpSpPr>
          <p:cNvPr id="67" name="组合 266"/>
          <p:cNvGrpSpPr/>
          <p:nvPr/>
        </p:nvGrpSpPr>
        <p:grpSpPr>
          <a:xfrm>
            <a:off x="865518" y="1487662"/>
            <a:ext cx="7320775" cy="1586278"/>
            <a:chOff x="787694" y="1487662"/>
            <a:chExt cx="7313993" cy="1586278"/>
          </a:xfrm>
        </p:grpSpPr>
        <p:cxnSp>
          <p:nvCxnSpPr>
            <p:cNvPr id="3145729" name="直接连接符 68"/>
            <p:cNvCxnSpPr>
              <a:cxnSpLocks/>
            </p:cNvCxnSpPr>
            <p:nvPr/>
          </p:nvCxnSpPr>
          <p:spPr>
            <a:xfrm>
              <a:off x="787694" y="2249106"/>
              <a:ext cx="7309679" cy="0"/>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30" name="直接连接符 69"/>
            <p:cNvCxnSpPr>
              <a:cxnSpLocks/>
            </p:cNvCxnSpPr>
            <p:nvPr/>
          </p:nvCxnSpPr>
          <p:spPr>
            <a:xfrm>
              <a:off x="4442945" y="1487662"/>
              <a:ext cx="31778" cy="1586278"/>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31" name="直接连接符 70"/>
            <p:cNvCxnSpPr>
              <a:cxnSpLocks/>
            </p:cNvCxnSpPr>
            <p:nvPr/>
          </p:nvCxnSpPr>
          <p:spPr>
            <a:xfrm>
              <a:off x="8094928" y="2249105"/>
              <a:ext cx="6759" cy="822960"/>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32" name="直接连接符 71"/>
            <p:cNvCxnSpPr>
              <a:cxnSpLocks/>
            </p:cNvCxnSpPr>
            <p:nvPr/>
          </p:nvCxnSpPr>
          <p:spPr>
            <a:xfrm>
              <a:off x="810417" y="2249105"/>
              <a:ext cx="6759" cy="822960"/>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048759" name="圆角矩形 90"/>
          <p:cNvSpPr/>
          <p:nvPr/>
        </p:nvSpPr>
        <p:spPr>
          <a:xfrm>
            <a:off x="370288" y="2490267"/>
            <a:ext cx="1030502" cy="417748"/>
          </a:xfrm>
          <a:prstGeom prst="roundRect"/>
          <a:solidFill>
            <a:srgbClr val="00B5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业务部</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r>
              <a:rPr altLang="zh-CN" b="1" dirty="0" sz="9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rPr>
              <a:t>business dept</a:t>
            </a:r>
            <a:endParaRPr altLang="zh-CN" b="1" dirty="0" sz="9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68" name="组合 267"/>
          <p:cNvGrpSpPr/>
          <p:nvPr/>
        </p:nvGrpSpPr>
        <p:grpSpPr>
          <a:xfrm>
            <a:off x="3861656" y="1135530"/>
            <a:ext cx="1310019" cy="425450"/>
            <a:chOff x="3783832" y="1135530"/>
            <a:chExt cx="1310019" cy="425450"/>
          </a:xfrm>
          <a:solidFill>
            <a:srgbClr val="006666"/>
          </a:solidFill>
        </p:grpSpPr>
        <p:sp>
          <p:nvSpPr>
            <p:cNvPr id="1048760" name="圆角矩形 124"/>
            <p:cNvSpPr/>
            <p:nvPr/>
          </p:nvSpPr>
          <p:spPr>
            <a:xfrm>
              <a:off x="3783832" y="1135530"/>
              <a:ext cx="1310019" cy="417748"/>
            </a:xfrm>
            <a:prstGeom prst="roundRect"/>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200" lang="zh-CN"/>
            </a:p>
          </p:txBody>
        </p:sp>
        <p:sp>
          <p:nvSpPr>
            <p:cNvPr id="1048761" name="TextBox 84"/>
            <p:cNvSpPr txBox="1"/>
            <p:nvPr/>
          </p:nvSpPr>
          <p:spPr>
            <a:xfrm>
              <a:off x="3982587" y="1253640"/>
              <a:ext cx="1064260" cy="307340"/>
            </a:xfrm>
            <a:prstGeom prst="rect"/>
            <a:grpFill/>
          </p:spPr>
          <p:txBody>
            <a:bodyPr bIns="0" lIns="0" rIns="0" rtlCol="0" tIns="0" wrap="square">
              <a:spAutoFit/>
            </a:bodyPr>
            <a:lstStyle>
              <a:defPPr>
                <a:defRPr lang="zh-CN"/>
              </a:defPPr>
              <a:lvl1pPr algn="ctr">
                <a:defRPr b="1" sz="1400">
                  <a:solidFill>
                    <a:schemeClr val="bg1"/>
                  </a:solidFill>
                  <a:latin typeface="微软雅黑" panose="020B0503020204020204" pitchFamily="34" charset="-122"/>
                  <a:ea typeface="微软雅黑" panose="020B0503020204020204" pitchFamily="34" charset="-122"/>
                </a:defRPr>
              </a:lvl1pPr>
            </a:lstStyle>
            <a:p>
              <a:pPr lvl="0"/>
              <a:r>
                <a:rPr altLang="en-US" dirty="0" sz="1200" lang="zh-CN">
                  <a:cs typeface="宋体" panose="02010600030101010101" pitchFamily="2" charset="-122"/>
                </a:rPr>
                <a:t>董事会</a:t>
              </a:r>
              <a:endParaRPr altLang="en-US" dirty="0" sz="1200" lang="zh-CN">
                <a:cs typeface="宋体" panose="02010600030101010101" pitchFamily="2" charset="-122"/>
              </a:endParaRPr>
            </a:p>
            <a:p>
              <a:pPr lvl="0"/>
              <a:r>
                <a:rPr altLang="zh-CN" dirty="0" sz="800" lang="en-US">
                  <a:cs typeface="宋体" panose="02010600030101010101" pitchFamily="2" charset="-122"/>
                </a:rPr>
                <a:t>border of directors</a:t>
              </a:r>
              <a:endParaRPr altLang="zh-CN" dirty="0" sz="800" lang="en-US">
                <a:cs typeface="宋体" panose="02010600030101010101" pitchFamily="2" charset="-122"/>
              </a:endParaRPr>
            </a:p>
          </p:txBody>
        </p:sp>
      </p:grpSp>
      <p:grpSp>
        <p:nvGrpSpPr>
          <p:cNvPr id="69" name="组合 268"/>
          <p:cNvGrpSpPr/>
          <p:nvPr/>
        </p:nvGrpSpPr>
        <p:grpSpPr>
          <a:xfrm>
            <a:off x="3848728" y="1724148"/>
            <a:ext cx="1456690" cy="417748"/>
            <a:chOff x="3770904" y="1724148"/>
            <a:chExt cx="1456690" cy="417748"/>
          </a:xfrm>
          <a:solidFill>
            <a:srgbClr val="008D9F"/>
          </a:solidFill>
        </p:grpSpPr>
        <p:sp>
          <p:nvSpPr>
            <p:cNvPr id="1048762" name="圆角矩形 127"/>
            <p:cNvSpPr/>
            <p:nvPr/>
          </p:nvSpPr>
          <p:spPr>
            <a:xfrm>
              <a:off x="3770904" y="1724148"/>
              <a:ext cx="1310019" cy="417748"/>
            </a:xfrm>
            <a:prstGeom prst="roundRect"/>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200" lang="zh-CN">
                <a:solidFill>
                  <a:schemeClr val="tx1">
                    <a:lumMod val="75000"/>
                    <a:lumOff val="25000"/>
                  </a:schemeClr>
                </a:solidFill>
              </a:endParaRPr>
            </a:p>
          </p:txBody>
        </p:sp>
        <p:sp>
          <p:nvSpPr>
            <p:cNvPr id="1048763" name="TextBox 89"/>
            <p:cNvSpPr txBox="1"/>
            <p:nvPr/>
          </p:nvSpPr>
          <p:spPr>
            <a:xfrm>
              <a:off x="3823609" y="1804158"/>
              <a:ext cx="1403985" cy="322580"/>
            </a:xfrm>
            <a:prstGeom prst="rect"/>
            <a:grpFill/>
          </p:spPr>
          <p:txBody>
            <a:bodyPr bIns="0" lIns="0" rIns="0" rtlCol="0" tIns="0" wrap="square">
              <a:spAutoFit/>
            </a:bodyPr>
            <a:lstStyle>
              <a:defPPr>
                <a:defRPr lang="zh-CN"/>
              </a:defPPr>
              <a:lvl1pPr algn="ctr">
                <a:defRPr b="1" sz="1400">
                  <a:solidFill>
                    <a:schemeClr val="bg1"/>
                  </a:solidFill>
                  <a:latin typeface="微软雅黑" panose="020B0503020204020204" pitchFamily="34" charset="-122"/>
                  <a:ea typeface="微软雅黑" panose="020B0503020204020204" pitchFamily="34" charset="-122"/>
                </a:defRPr>
              </a:lvl1pPr>
            </a:lstStyle>
            <a:p>
              <a:pPr lvl="0"/>
              <a:r>
                <a:rPr altLang="en-US" dirty="0" sz="1200" lang="zh-CN">
                  <a:cs typeface="宋体" panose="02010600030101010101" pitchFamily="2" charset="-122"/>
                </a:rPr>
                <a:t>总经办</a:t>
              </a:r>
              <a:endParaRPr altLang="en-US" dirty="0" sz="1200" lang="zh-CN">
                <a:cs typeface="宋体" panose="02010600030101010101" pitchFamily="2" charset="-122"/>
              </a:endParaRPr>
            </a:p>
            <a:p>
              <a:pPr lvl="0"/>
              <a:r>
                <a:rPr altLang="zh-CN" dirty="0" sz="900" lang="en-US">
                  <a:cs typeface="宋体" panose="02010600030101010101" pitchFamily="2" charset="-122"/>
                </a:rPr>
                <a:t>general manager offices</a:t>
              </a:r>
              <a:endParaRPr altLang="zh-CN" dirty="0" sz="900" lang="en-US">
                <a:cs typeface="宋体" panose="02010600030101010101" pitchFamily="2" charset="-122"/>
              </a:endParaRPr>
            </a:p>
          </p:txBody>
        </p:sp>
      </p:grpSp>
      <p:sp>
        <p:nvSpPr>
          <p:cNvPr id="1048764" name="圆角矩形 203"/>
          <p:cNvSpPr/>
          <p:nvPr/>
        </p:nvSpPr>
        <p:spPr>
          <a:xfrm>
            <a:off x="3901440" y="2509520"/>
            <a:ext cx="1257300" cy="417830"/>
          </a:xfrm>
          <a:prstGeom prst="roundRect"/>
          <a:solidFill>
            <a:srgbClr val="00B5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光控事业部</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r>
              <a:rPr altLang="zh-CN" b="1" dirty="0" sz="8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rPr>
              <a:t>optical control dept</a:t>
            </a:r>
            <a:endParaRPr altLang="zh-CN" b="1" dirty="0" sz="8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3145733" name="直接连接符 207"/>
          <p:cNvCxnSpPr>
            <a:cxnSpLocks/>
          </p:cNvCxnSpPr>
          <p:nvPr/>
        </p:nvCxnSpPr>
        <p:spPr>
          <a:xfrm>
            <a:off x="2003713" y="2245857"/>
            <a:ext cx="6759" cy="822960"/>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048765" name="圆角矩形 201"/>
          <p:cNvSpPr/>
          <p:nvPr/>
        </p:nvSpPr>
        <p:spPr>
          <a:xfrm>
            <a:off x="1527810" y="2522220"/>
            <a:ext cx="1199515" cy="417830"/>
          </a:xfrm>
          <a:prstGeom prst="roundRect"/>
          <a:solidFill>
            <a:srgbClr val="00B5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光电事业部</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r>
              <a:rPr altLang="zh-CN" b="1" dirty="0" sz="8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rPr>
              <a:t>photoelectric dept</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3145734" name="直接连接符 208"/>
          <p:cNvCxnSpPr>
            <a:cxnSpLocks/>
          </p:cNvCxnSpPr>
          <p:nvPr/>
        </p:nvCxnSpPr>
        <p:spPr>
          <a:xfrm>
            <a:off x="3255377" y="2242609"/>
            <a:ext cx="13119" cy="822960"/>
          </a:xfrm>
          <a:prstGeom prst="line"/>
          <a:ln w="762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048766" name="圆角矩形 202"/>
          <p:cNvSpPr/>
          <p:nvPr/>
        </p:nvSpPr>
        <p:spPr>
          <a:xfrm>
            <a:off x="2756794" y="2503239"/>
            <a:ext cx="1030502" cy="417748"/>
          </a:xfrm>
          <a:prstGeom prst="roundRect"/>
          <a:solidFill>
            <a:srgbClr val="00B5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光学事业部</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r>
              <a:rPr altLang="zh-CN" b="1" dirty="0" sz="8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rPr>
              <a:t>optical dept</a:t>
            </a:r>
            <a:endParaRPr altLang="zh-CN" b="1" dirty="0" sz="8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3145735" name="直接连接符 209"/>
          <p:cNvCxnSpPr>
            <a:cxnSpLocks/>
          </p:cNvCxnSpPr>
          <p:nvPr/>
        </p:nvCxnSpPr>
        <p:spPr>
          <a:xfrm>
            <a:off x="6279060" y="2229633"/>
            <a:ext cx="6759" cy="822960"/>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048767" name="圆角矩形 204"/>
          <p:cNvSpPr/>
          <p:nvPr/>
        </p:nvSpPr>
        <p:spPr>
          <a:xfrm>
            <a:off x="5795645" y="2506345"/>
            <a:ext cx="1315720" cy="417830"/>
          </a:xfrm>
          <a:prstGeom prst="roundRect"/>
          <a:solidFill>
            <a:srgbClr val="00B5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管理部</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r>
              <a:rPr altLang="zh-CN" b="1" dirty="0" sz="9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rPr>
              <a:t>management dept</a:t>
            </a:r>
            <a:endParaRPr altLang="zh-CN" b="1" dirty="0" sz="9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048768" name="圆角矩形 205"/>
          <p:cNvSpPr/>
          <p:nvPr/>
        </p:nvSpPr>
        <p:spPr>
          <a:xfrm>
            <a:off x="7497445" y="2522220"/>
            <a:ext cx="1607185" cy="417830"/>
          </a:xfrm>
          <a:prstGeom prst="roundRect"/>
          <a:solidFill>
            <a:srgbClr val="00B5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生技中心</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r>
              <a:rPr altLang="en-US" b="1" dirty="0" sz="8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Production Technology Center</a:t>
            </a:r>
            <a:endParaRPr altLang="en-US" b="1" dirty="0" sz="8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3145736" name="直接连接符 229"/>
          <p:cNvCxnSpPr>
            <a:cxnSpLocks/>
          </p:cNvCxnSpPr>
          <p:nvPr/>
        </p:nvCxnSpPr>
        <p:spPr>
          <a:xfrm flipH="1">
            <a:off x="4231659" y="3054482"/>
            <a:ext cx="602991" cy="5896"/>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37" name="直接连接符 232"/>
          <p:cNvCxnSpPr>
            <a:cxnSpLocks/>
          </p:cNvCxnSpPr>
          <p:nvPr/>
        </p:nvCxnSpPr>
        <p:spPr>
          <a:xfrm>
            <a:off x="4234657" y="3066241"/>
            <a:ext cx="6759" cy="548640"/>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38" name="直接连接符 233"/>
          <p:cNvCxnSpPr>
            <a:cxnSpLocks/>
          </p:cNvCxnSpPr>
          <p:nvPr/>
        </p:nvCxnSpPr>
        <p:spPr>
          <a:xfrm>
            <a:off x="8645586" y="3047392"/>
            <a:ext cx="6759" cy="548640"/>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048769" name="圆角矩形 213"/>
          <p:cNvSpPr/>
          <p:nvPr/>
        </p:nvSpPr>
        <p:spPr>
          <a:xfrm>
            <a:off x="4044452" y="3403314"/>
            <a:ext cx="417600" cy="1031132"/>
          </a:xfrm>
          <a:prstGeom prst="roundRect"/>
          <a:solidFill>
            <a:srgbClr val="3BC4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生产计划</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048770" name="圆角矩形 215"/>
          <p:cNvSpPr/>
          <p:nvPr/>
        </p:nvSpPr>
        <p:spPr>
          <a:xfrm>
            <a:off x="8465092" y="3403314"/>
            <a:ext cx="417600" cy="1031132"/>
          </a:xfrm>
          <a:prstGeom prst="roundRect"/>
          <a:solidFill>
            <a:srgbClr val="3BC4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制程管控</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3145739" name="直接连接符 234"/>
          <p:cNvCxnSpPr>
            <a:cxnSpLocks/>
          </p:cNvCxnSpPr>
          <p:nvPr/>
        </p:nvCxnSpPr>
        <p:spPr>
          <a:xfrm flipH="1">
            <a:off x="2983227" y="3051234"/>
            <a:ext cx="602991" cy="5896"/>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40" name="直接连接符 235"/>
          <p:cNvCxnSpPr>
            <a:cxnSpLocks/>
          </p:cNvCxnSpPr>
          <p:nvPr/>
        </p:nvCxnSpPr>
        <p:spPr>
          <a:xfrm>
            <a:off x="2986225" y="3062993"/>
            <a:ext cx="6759" cy="548640"/>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41" name="直接连接符 236"/>
          <p:cNvCxnSpPr>
            <a:cxnSpLocks/>
          </p:cNvCxnSpPr>
          <p:nvPr/>
        </p:nvCxnSpPr>
        <p:spPr>
          <a:xfrm>
            <a:off x="3566657" y="3040289"/>
            <a:ext cx="6759" cy="548640"/>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048771" name="圆角矩形 237"/>
          <p:cNvSpPr/>
          <p:nvPr/>
        </p:nvSpPr>
        <p:spPr>
          <a:xfrm>
            <a:off x="2796020" y="3403314"/>
            <a:ext cx="417600" cy="1031132"/>
          </a:xfrm>
          <a:prstGeom prst="roundRect"/>
          <a:solidFill>
            <a:srgbClr val="3BC4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生产计划</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048772" name="圆角矩形 238"/>
          <p:cNvSpPr/>
          <p:nvPr/>
        </p:nvSpPr>
        <p:spPr>
          <a:xfrm>
            <a:off x="3386163" y="3403314"/>
            <a:ext cx="417600" cy="1031132"/>
          </a:xfrm>
          <a:prstGeom prst="roundRect"/>
          <a:solidFill>
            <a:srgbClr val="3BC4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生产管理</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3145742" name="直接连接符 241"/>
          <p:cNvCxnSpPr>
            <a:cxnSpLocks/>
          </p:cNvCxnSpPr>
          <p:nvPr/>
        </p:nvCxnSpPr>
        <p:spPr>
          <a:xfrm flipH="1">
            <a:off x="1744523" y="3077170"/>
            <a:ext cx="602991" cy="5896"/>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43" name="直接连接符 242"/>
          <p:cNvCxnSpPr>
            <a:cxnSpLocks/>
          </p:cNvCxnSpPr>
          <p:nvPr/>
        </p:nvCxnSpPr>
        <p:spPr>
          <a:xfrm>
            <a:off x="1747521" y="3088929"/>
            <a:ext cx="6759" cy="548640"/>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44" name="直接连接符 243"/>
          <p:cNvCxnSpPr>
            <a:cxnSpLocks/>
          </p:cNvCxnSpPr>
          <p:nvPr/>
        </p:nvCxnSpPr>
        <p:spPr>
          <a:xfrm>
            <a:off x="2327953" y="3066225"/>
            <a:ext cx="6759" cy="548640"/>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048773" name="圆角矩形 244"/>
          <p:cNvSpPr/>
          <p:nvPr/>
        </p:nvSpPr>
        <p:spPr>
          <a:xfrm>
            <a:off x="1557316" y="3403314"/>
            <a:ext cx="417600" cy="1031132"/>
          </a:xfrm>
          <a:prstGeom prst="roundRect"/>
          <a:solidFill>
            <a:srgbClr val="3BC4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生产计划</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048774" name="圆角矩形 245"/>
          <p:cNvSpPr/>
          <p:nvPr/>
        </p:nvSpPr>
        <p:spPr>
          <a:xfrm>
            <a:off x="2147459" y="3403314"/>
            <a:ext cx="417600" cy="1031132"/>
          </a:xfrm>
          <a:prstGeom prst="roundRect"/>
          <a:solidFill>
            <a:srgbClr val="3BC4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生产管理</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3145745" name="直接连接符 246"/>
          <p:cNvCxnSpPr>
            <a:cxnSpLocks/>
          </p:cNvCxnSpPr>
          <p:nvPr/>
        </p:nvCxnSpPr>
        <p:spPr>
          <a:xfrm flipH="1">
            <a:off x="573915" y="3083650"/>
            <a:ext cx="602991" cy="5896"/>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46" name="直接连接符 247"/>
          <p:cNvCxnSpPr>
            <a:cxnSpLocks/>
          </p:cNvCxnSpPr>
          <p:nvPr/>
        </p:nvCxnSpPr>
        <p:spPr>
          <a:xfrm>
            <a:off x="576913" y="3095409"/>
            <a:ext cx="6759" cy="548640"/>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47" name="直接连接符 248"/>
          <p:cNvCxnSpPr>
            <a:cxnSpLocks/>
          </p:cNvCxnSpPr>
          <p:nvPr/>
        </p:nvCxnSpPr>
        <p:spPr>
          <a:xfrm>
            <a:off x="1157345" y="3072705"/>
            <a:ext cx="6759" cy="548640"/>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048775" name="圆角矩形 249"/>
          <p:cNvSpPr/>
          <p:nvPr/>
        </p:nvSpPr>
        <p:spPr>
          <a:xfrm>
            <a:off x="323850" y="3446145"/>
            <a:ext cx="480695" cy="988695"/>
          </a:xfrm>
          <a:prstGeom prst="roundRect"/>
          <a:solidFill>
            <a:srgbClr val="3BC4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销</a:t>
            </a:r>
            <a:endParaRPr altLang="zh-CN" b="1" dirty="0" sz="12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endParaRPr altLang="zh-CN" b="1" dirty="0" sz="12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endParaRPr altLang="zh-CN" b="1" dirty="0" sz="12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售</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048776" name="圆角矩形 250"/>
          <p:cNvSpPr/>
          <p:nvPr/>
        </p:nvSpPr>
        <p:spPr>
          <a:xfrm>
            <a:off x="965200" y="3446145"/>
            <a:ext cx="435610" cy="988695"/>
          </a:xfrm>
          <a:prstGeom prst="roundRect"/>
          <a:solidFill>
            <a:srgbClr val="3BC4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生</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管</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客</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服</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3145748" name="直接连接符 252"/>
          <p:cNvCxnSpPr>
            <a:cxnSpLocks/>
          </p:cNvCxnSpPr>
          <p:nvPr/>
        </p:nvCxnSpPr>
        <p:spPr>
          <a:xfrm>
            <a:off x="5495898" y="3053255"/>
            <a:ext cx="6759" cy="548640"/>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49" name="直接连接符 253"/>
          <p:cNvCxnSpPr>
            <a:cxnSpLocks/>
          </p:cNvCxnSpPr>
          <p:nvPr/>
        </p:nvCxnSpPr>
        <p:spPr>
          <a:xfrm>
            <a:off x="5937594" y="3030551"/>
            <a:ext cx="6759" cy="548640"/>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048777" name="圆角矩形 254"/>
          <p:cNvSpPr/>
          <p:nvPr/>
        </p:nvSpPr>
        <p:spPr>
          <a:xfrm>
            <a:off x="5305693" y="3403314"/>
            <a:ext cx="417600" cy="1031132"/>
          </a:xfrm>
          <a:prstGeom prst="roundRect"/>
          <a:solidFill>
            <a:srgbClr val="3BC4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财</a:t>
            </a:r>
            <a:endParaRPr altLang="zh-CN" b="1" dirty="0" sz="12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endParaRPr altLang="zh-CN" b="1" dirty="0" sz="12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endParaRPr altLang="zh-CN" b="1" dirty="0" sz="12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务</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048778" name="圆角矩形 255"/>
          <p:cNvSpPr/>
          <p:nvPr/>
        </p:nvSpPr>
        <p:spPr>
          <a:xfrm>
            <a:off x="5757036" y="3403314"/>
            <a:ext cx="417600" cy="1031132"/>
          </a:xfrm>
          <a:prstGeom prst="roundRect"/>
          <a:solidFill>
            <a:srgbClr val="3BC4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行政人事</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3145750" name="直接连接符 256"/>
          <p:cNvCxnSpPr>
            <a:cxnSpLocks/>
          </p:cNvCxnSpPr>
          <p:nvPr/>
        </p:nvCxnSpPr>
        <p:spPr>
          <a:xfrm flipH="1">
            <a:off x="7734838" y="3047392"/>
            <a:ext cx="917507" cy="5942"/>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51" name="直接连接符 257"/>
          <p:cNvCxnSpPr>
            <a:cxnSpLocks/>
          </p:cNvCxnSpPr>
          <p:nvPr/>
        </p:nvCxnSpPr>
        <p:spPr>
          <a:xfrm>
            <a:off x="7737835" y="3059197"/>
            <a:ext cx="6759" cy="548640"/>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52" name="直接连接符 258"/>
          <p:cNvCxnSpPr>
            <a:cxnSpLocks/>
          </p:cNvCxnSpPr>
          <p:nvPr/>
        </p:nvCxnSpPr>
        <p:spPr>
          <a:xfrm>
            <a:off x="8179534" y="3036493"/>
            <a:ext cx="6759" cy="548640"/>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048779" name="圆角矩形 259"/>
          <p:cNvSpPr/>
          <p:nvPr/>
        </p:nvSpPr>
        <p:spPr>
          <a:xfrm>
            <a:off x="7562408" y="3403314"/>
            <a:ext cx="417600" cy="1031132"/>
          </a:xfrm>
          <a:prstGeom prst="roundRect"/>
          <a:solidFill>
            <a:srgbClr val="3BC4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研</a:t>
            </a:r>
            <a:endParaRPr altLang="zh-CN" b="1" dirty="0" sz="12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endParaRPr altLang="zh-CN" b="1" dirty="0" sz="12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endParaRPr altLang="zh-CN" b="1" dirty="0" sz="12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发</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048780" name="圆角矩形 260"/>
          <p:cNvSpPr/>
          <p:nvPr/>
        </p:nvSpPr>
        <p:spPr>
          <a:xfrm>
            <a:off x="8013751" y="3403314"/>
            <a:ext cx="417600" cy="1031132"/>
          </a:xfrm>
          <a:prstGeom prst="roundRect"/>
          <a:solidFill>
            <a:srgbClr val="3BC4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设备工程</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3145753" name="直接连接符 261"/>
          <p:cNvCxnSpPr>
            <a:cxnSpLocks/>
          </p:cNvCxnSpPr>
          <p:nvPr/>
        </p:nvCxnSpPr>
        <p:spPr>
          <a:xfrm flipH="1">
            <a:off x="5495925" y="3027175"/>
            <a:ext cx="1728252" cy="0"/>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54" name="直接连接符 262"/>
          <p:cNvCxnSpPr>
            <a:cxnSpLocks/>
          </p:cNvCxnSpPr>
          <p:nvPr/>
        </p:nvCxnSpPr>
        <p:spPr>
          <a:xfrm>
            <a:off x="6403468" y="3038934"/>
            <a:ext cx="6759" cy="548640"/>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55" name="直接连接符 263"/>
          <p:cNvCxnSpPr>
            <a:cxnSpLocks/>
          </p:cNvCxnSpPr>
          <p:nvPr/>
        </p:nvCxnSpPr>
        <p:spPr>
          <a:xfrm>
            <a:off x="7280287" y="3016230"/>
            <a:ext cx="6759" cy="548640"/>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048781" name="圆角矩形 264"/>
          <p:cNvSpPr/>
          <p:nvPr/>
        </p:nvSpPr>
        <p:spPr>
          <a:xfrm>
            <a:off x="6208379" y="3403314"/>
            <a:ext cx="417600" cy="1031132"/>
          </a:xfrm>
          <a:prstGeom prst="roundRect"/>
          <a:solidFill>
            <a:srgbClr val="3BC4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采</a:t>
            </a:r>
            <a:endParaRPr altLang="zh-CN" b="1" dirty="0" sz="12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endParaRPr altLang="zh-CN" b="1" dirty="0" sz="12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endParaRPr altLang="zh-CN" b="1" dirty="0" sz="12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购</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048782" name="圆角矩形 265"/>
          <p:cNvSpPr/>
          <p:nvPr/>
        </p:nvSpPr>
        <p:spPr>
          <a:xfrm>
            <a:off x="7111065" y="3403314"/>
            <a:ext cx="417600" cy="1031132"/>
          </a:xfrm>
          <a:prstGeom prst="roundRect"/>
          <a:solidFill>
            <a:srgbClr val="3BC4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 仓库管理</a:t>
            </a:r>
            <a:endParaRPr altLang="zh-CN" b="1" dirty="0" sz="12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a:p>
            <a:pPr algn="ctr"/>
            <a:r>
              <a:rPr altLang="zh-CN" b="1" dirty="0" sz="1200" lang="en-US">
                <a:solidFill>
                  <a:srgbClr val="FFFFFF"/>
                </a:solidFill>
                <a:latin typeface="微软雅黑" panose="020B0503020204020204" pitchFamily="34" charset="-122"/>
                <a:ea typeface="微软雅黑" panose="020B0503020204020204" pitchFamily="34" charset="-122"/>
                <a:cs typeface="宋体" panose="02010600030101010101" pitchFamily="2" charset="-122"/>
              </a:rPr>
              <a:t>          </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graphicFrame>
        <p:nvGraphicFramePr>
          <p:cNvPr id="4194304" name="表格 270"/>
          <p:cNvGraphicFramePr>
            <a:graphicFrameLocks noGrp="1"/>
          </p:cNvGraphicFramePr>
          <p:nvPr>
            <p:custDataLst>
              <p:tags r:id="rId1"/>
            </p:custDataLst>
          </p:nvPr>
        </p:nvGraphicFramePr>
        <p:xfrm>
          <a:off x="6431915" y="79375"/>
          <a:ext cx="2033270" cy="1724660"/>
        </p:xfrm>
        <a:graphic>
          <a:graphicData uri="http://schemas.openxmlformats.org/drawingml/2006/table">
            <a:tbl>
              <a:tblPr firstRow="1" bandRow="1">
                <a:tableStyleId>{5C22544A-7EE6-4342-B048-85BDC9FD1C3A}</a:tableStyleId>
              </a:tblPr>
              <a:tblGrid>
                <a:gridCol w="1236980"/>
                <a:gridCol w="796290"/>
              </a:tblGrid>
              <a:tr h="396875">
                <a:tc>
                  <a:txBody>
                    <a:bodyPr/>
                    <a:p>
                      <a:pPr algn="ctr"/>
                      <a:r>
                        <a:rPr altLang="en-US" dirty="0" sz="1100" lang="zh-CN">
                          <a:latin typeface="微软雅黑" panose="020B0503020204020204" pitchFamily="34" charset="-122"/>
                          <a:ea typeface="微软雅黑" panose="020B0503020204020204" pitchFamily="34" charset="-122"/>
                        </a:rPr>
                        <a:t>区分</a:t>
                      </a:r>
                      <a:r>
                        <a:rPr altLang="zh-CN" dirty="0" sz="1100" lang="en-US">
                          <a:latin typeface="微软雅黑" panose="020B0503020204020204" pitchFamily="34" charset="-122"/>
                          <a:ea typeface="微软雅黑" panose="020B0503020204020204" pitchFamily="34" charset="-122"/>
                        </a:rPr>
                        <a:t>category</a:t>
                      </a:r>
                      <a:endParaRPr altLang="zh-CN" dirty="0" sz="1100" lang="en-US">
                        <a:latin typeface="微软雅黑" panose="020B0503020204020204" pitchFamily="34" charset="-122"/>
                        <a:ea typeface="微软雅黑" panose="020B0503020204020204" pitchFamily="34" charset="-122"/>
                      </a:endParaRPr>
                    </a:p>
                  </a:txBody>
                  <a:tcPr>
                    <a:solidFill>
                      <a:schemeClr val="accent4"/>
                    </a:solidFill>
                  </a:tcPr>
                </a:tc>
                <a:tc>
                  <a:txBody>
                    <a:bodyPr/>
                    <a:p>
                      <a:pPr algn="ctr"/>
                      <a:r>
                        <a:rPr altLang="en-US" b="1" dirty="0" sz="1100" lang="zh-CN">
                          <a:latin typeface="微软雅黑" panose="020B0503020204020204" pitchFamily="34" charset="-122"/>
                          <a:ea typeface="微软雅黑" panose="020B0503020204020204" pitchFamily="34" charset="-122"/>
                        </a:rPr>
                        <a:t>人数</a:t>
                      </a:r>
                      <a:r>
                        <a:rPr altLang="zh-CN" b="1" dirty="0" sz="1100" lang="en-US">
                          <a:latin typeface="微软雅黑" panose="020B0503020204020204" pitchFamily="34" charset="-122"/>
                          <a:ea typeface="微软雅黑" panose="020B0503020204020204" pitchFamily="34" charset="-122"/>
                        </a:rPr>
                        <a:t>qty</a:t>
                      </a:r>
                      <a:endParaRPr altLang="zh-CN" b="1" dirty="0" sz="1100" lang="en-US">
                        <a:latin typeface="微软雅黑" panose="020B0503020204020204" pitchFamily="34" charset="-122"/>
                        <a:ea typeface="微软雅黑" panose="020B0503020204020204" pitchFamily="34" charset="-122"/>
                      </a:endParaRPr>
                    </a:p>
                  </a:txBody>
                  <a:tcPr>
                    <a:solidFill>
                      <a:schemeClr val="accent4"/>
                    </a:solidFill>
                  </a:tcPr>
                </a:tc>
              </a:tr>
              <a:tr h="365760">
                <a:tc>
                  <a:txBody>
                    <a:bodyPr/>
                    <a:p>
                      <a:pPr algn="ctr"/>
                      <a:r>
                        <a:rPr altLang="en-US" b="0" dirty="0" sz="900" lang="zh-CN">
                          <a:latin typeface="微软雅黑" panose="020B0503020204020204" pitchFamily="34" charset="-122"/>
                          <a:ea typeface="微软雅黑" panose="020B0503020204020204" pitchFamily="34" charset="-122"/>
                        </a:rPr>
                        <a:t>管理人员managerial staff</a:t>
                      </a:r>
                      <a:endParaRPr altLang="en-US" b="0" dirty="0" sz="900" lang="zh-CN">
                        <a:latin typeface="微软雅黑" panose="020B0503020204020204" pitchFamily="34" charset="-122"/>
                        <a:ea typeface="微软雅黑" panose="020B0503020204020204" pitchFamily="34" charset="-122"/>
                      </a:endParaRPr>
                    </a:p>
                  </a:txBody>
                  <a:tcPr>
                    <a:solidFill>
                      <a:schemeClr val="bg1">
                        <a:lumMod val="85000"/>
                      </a:schemeClr>
                    </a:solidFill>
                  </a:tcPr>
                </a:tc>
                <a:tc>
                  <a:txBody>
                    <a:bodyPr/>
                    <a:p>
                      <a:pPr algn="ctr"/>
                      <a:r>
                        <a:rPr altLang="zh-CN" b="0" dirty="0" sz="900" lang="en-US">
                          <a:latin typeface="微软雅黑" panose="020B0503020204020204" pitchFamily="34" charset="-122"/>
                          <a:ea typeface="微软雅黑" panose="020B0503020204020204" pitchFamily="34" charset="-122"/>
                        </a:rPr>
                        <a:t>6</a:t>
                      </a:r>
                      <a:endParaRPr altLang="en-US" b="0" dirty="0" sz="900" lang="zh-CN">
                        <a:latin typeface="微软雅黑" panose="020B0503020204020204" pitchFamily="34" charset="-122"/>
                        <a:ea typeface="微软雅黑" panose="020B0503020204020204" pitchFamily="34" charset="-122"/>
                      </a:endParaRPr>
                    </a:p>
                  </a:txBody>
                  <a:tcPr>
                    <a:solidFill>
                      <a:schemeClr val="bg1">
                        <a:lumMod val="85000"/>
                      </a:schemeClr>
                    </a:solidFill>
                  </a:tcPr>
                </a:tc>
              </a:tr>
              <a:tr h="365760">
                <a:tc>
                  <a:txBody>
                    <a:bodyPr/>
                    <a:p>
                      <a:pPr algn="ctr"/>
                      <a:r>
                        <a:rPr altLang="en-US" b="0" dirty="0" sz="900" lang="zh-CN">
                          <a:latin typeface="微软雅黑" panose="020B0503020204020204" pitchFamily="34" charset="-122"/>
                          <a:ea typeface="微软雅黑" panose="020B0503020204020204" pitchFamily="34" charset="-122"/>
                        </a:rPr>
                        <a:t>核心技术人员</a:t>
                      </a:r>
                      <a:r>
                        <a:rPr altLang="zh-CN" b="0" dirty="0" sz="900" lang="en-US">
                          <a:latin typeface="微软雅黑" panose="020B0503020204020204" pitchFamily="34" charset="-122"/>
                          <a:ea typeface="微软雅黑" panose="020B0503020204020204" pitchFamily="34" charset="-122"/>
                        </a:rPr>
                        <a:t>core technology staff</a:t>
                      </a:r>
                      <a:endParaRPr altLang="zh-CN" b="0" dirty="0" sz="900" lang="en-US">
                        <a:latin typeface="微软雅黑" panose="020B0503020204020204" pitchFamily="34" charset="-122"/>
                        <a:ea typeface="微软雅黑" panose="020B0503020204020204" pitchFamily="34" charset="-122"/>
                      </a:endParaRPr>
                    </a:p>
                  </a:txBody>
                  <a:tcPr>
                    <a:solidFill>
                      <a:schemeClr val="bg1">
                        <a:lumMod val="95000"/>
                      </a:schemeClr>
                    </a:solidFill>
                  </a:tcPr>
                </a:tc>
                <a:tc>
                  <a:txBody>
                    <a:bodyPr/>
                    <a:p>
                      <a:pPr algn="ctr"/>
                      <a:r>
                        <a:rPr altLang="zh-CN" b="0" dirty="0" sz="900" lang="en-US">
                          <a:latin typeface="微软雅黑" panose="020B0503020204020204" pitchFamily="34" charset="-122"/>
                          <a:ea typeface="微软雅黑" panose="020B0503020204020204" pitchFamily="34" charset="-122"/>
                        </a:rPr>
                        <a:t>16</a:t>
                      </a:r>
                      <a:endParaRPr altLang="en-US" b="0" dirty="0" sz="900" lang="zh-CN">
                        <a:latin typeface="微软雅黑" panose="020B0503020204020204" pitchFamily="34" charset="-122"/>
                        <a:ea typeface="微软雅黑" panose="020B0503020204020204" pitchFamily="34" charset="-122"/>
                      </a:endParaRPr>
                    </a:p>
                  </a:txBody>
                  <a:tcPr>
                    <a:solidFill>
                      <a:schemeClr val="bg1">
                        <a:lumMod val="95000"/>
                      </a:schemeClr>
                    </a:solidFill>
                  </a:tcPr>
                </a:tc>
              </a:tr>
              <a:tr h="365760">
                <a:tc>
                  <a:txBody>
                    <a:bodyPr/>
                    <a:p>
                      <a:pPr algn="ctr"/>
                      <a:r>
                        <a:rPr altLang="en-US" b="0" dirty="0" sz="900" lang="zh-CN">
                          <a:latin typeface="微软雅黑" panose="020B0503020204020204" pitchFamily="34" charset="-122"/>
                          <a:ea typeface="微软雅黑" panose="020B0503020204020204" pitchFamily="34" charset="-122"/>
                        </a:rPr>
                        <a:t>作业人员</a:t>
                      </a:r>
                      <a:r>
                        <a:rPr altLang="zh-CN" b="0" dirty="0" sz="900" lang="en-US">
                          <a:latin typeface="微软雅黑" panose="020B0503020204020204" pitchFamily="34" charset="-122"/>
                          <a:ea typeface="微软雅黑" panose="020B0503020204020204" pitchFamily="34" charset="-122"/>
                        </a:rPr>
                        <a:t>operating staff</a:t>
                      </a:r>
                      <a:endParaRPr altLang="zh-CN" b="0" dirty="0" sz="900" lang="en-US">
                        <a:latin typeface="微软雅黑" panose="020B0503020204020204" pitchFamily="34" charset="-122"/>
                        <a:ea typeface="微软雅黑" panose="020B0503020204020204" pitchFamily="34" charset="-122"/>
                      </a:endParaRPr>
                    </a:p>
                  </a:txBody>
                  <a:tcPr>
                    <a:solidFill>
                      <a:schemeClr val="bg1">
                        <a:lumMod val="85000"/>
                      </a:schemeClr>
                    </a:solidFill>
                  </a:tcPr>
                </a:tc>
                <a:tc>
                  <a:txBody>
                    <a:bodyPr/>
                    <a:p>
                      <a:pPr algn="ctr"/>
                      <a:r>
                        <a:rPr altLang="zh-CN" b="0" dirty="0" sz="900" lang="en-US">
                          <a:latin typeface="微软雅黑" panose="020B0503020204020204" pitchFamily="34" charset="-122"/>
                          <a:ea typeface="微软雅黑" panose="020B0503020204020204" pitchFamily="34" charset="-122"/>
                        </a:rPr>
                        <a:t>20</a:t>
                      </a:r>
                      <a:endParaRPr altLang="en-US" b="0" dirty="0" sz="900" lang="zh-CN">
                        <a:latin typeface="微软雅黑" panose="020B0503020204020204" pitchFamily="34" charset="-122"/>
                        <a:ea typeface="微软雅黑" panose="020B0503020204020204" pitchFamily="34" charset="-122"/>
                      </a:endParaRPr>
                    </a:p>
                  </a:txBody>
                  <a:tcPr>
                    <a:solidFill>
                      <a:schemeClr val="bg1">
                        <a:lumMod val="85000"/>
                      </a:schemeClr>
                    </a:solidFill>
                  </a:tcPr>
                </a:tc>
              </a:tr>
              <a:tr h="230505">
                <a:tc>
                  <a:txBody>
                    <a:bodyPr/>
                    <a:p>
                      <a:pPr algn="ctr"/>
                      <a:r>
                        <a:rPr altLang="en-US" b="0" dirty="0" sz="900" lang="zh-CN">
                          <a:latin typeface="微软雅黑" panose="020B0503020204020204" pitchFamily="34" charset="-122"/>
                          <a:ea typeface="微软雅黑" panose="020B0503020204020204" pitchFamily="34" charset="-122"/>
                        </a:rPr>
                        <a:t>合  计</a:t>
                      </a:r>
                      <a:r>
                        <a:rPr altLang="zh-CN" b="0" dirty="0" sz="900" lang="en-US">
                          <a:latin typeface="微软雅黑" panose="020B0503020204020204" pitchFamily="34" charset="-122"/>
                          <a:ea typeface="微软雅黑" panose="020B0503020204020204" pitchFamily="34" charset="-122"/>
                        </a:rPr>
                        <a:t>total</a:t>
                      </a:r>
                      <a:endParaRPr altLang="zh-CN" b="0" dirty="0" sz="900" lang="en-US">
                        <a:latin typeface="微软雅黑" panose="020B0503020204020204" pitchFamily="34" charset="-122"/>
                        <a:ea typeface="微软雅黑" panose="020B0503020204020204" pitchFamily="34" charset="-122"/>
                      </a:endParaRPr>
                    </a:p>
                  </a:txBody>
                </a:tc>
                <a:tc>
                  <a:txBody>
                    <a:bodyPr/>
                    <a:p>
                      <a:pPr algn="ctr"/>
                      <a:r>
                        <a:rPr altLang="zh-CN" b="0" dirty="0" sz="900" lang="en-US">
                          <a:latin typeface="微软雅黑" panose="020B0503020204020204" pitchFamily="34" charset="-122"/>
                          <a:ea typeface="微软雅黑" panose="020B0503020204020204" pitchFamily="34" charset="-122"/>
                        </a:rPr>
                        <a:t>42</a:t>
                      </a:r>
                      <a:endParaRPr altLang="en-US" b="0" dirty="0" sz="900" lang="zh-CN">
                        <a:latin typeface="微软雅黑" panose="020B0503020204020204" pitchFamily="34" charset="-122"/>
                        <a:ea typeface="微软雅黑" panose="020B0503020204020204" pitchFamily="34" charset="-122"/>
                      </a:endParaRPr>
                    </a:p>
                  </a:txBody>
                </a:tc>
              </a:tr>
            </a:tbl>
          </a:graphicData>
        </a:graphic>
      </p:graphicFrame>
      <p:cxnSp>
        <p:nvCxnSpPr>
          <p:cNvPr id="3145756" name="直接连接符 66"/>
          <p:cNvCxnSpPr>
            <a:cxnSpLocks/>
          </p:cNvCxnSpPr>
          <p:nvPr/>
        </p:nvCxnSpPr>
        <p:spPr>
          <a:xfrm>
            <a:off x="6832822" y="3024963"/>
            <a:ext cx="6759" cy="548640"/>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048783" name="圆角矩形 67"/>
          <p:cNvSpPr/>
          <p:nvPr/>
        </p:nvSpPr>
        <p:spPr>
          <a:xfrm>
            <a:off x="6659722" y="3403314"/>
            <a:ext cx="417600" cy="1031132"/>
          </a:xfrm>
          <a:prstGeom prst="roundRect"/>
          <a:solidFill>
            <a:srgbClr val="3BC4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品质管理</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3145757" name="直接连接符 63"/>
          <p:cNvCxnSpPr>
            <a:cxnSpLocks/>
          </p:cNvCxnSpPr>
          <p:nvPr/>
        </p:nvCxnSpPr>
        <p:spPr>
          <a:xfrm>
            <a:off x="4822938" y="3047781"/>
            <a:ext cx="6759" cy="548640"/>
          </a:xfrm>
          <a:prstGeom prst="line"/>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048784" name="圆角矩形 64"/>
          <p:cNvSpPr/>
          <p:nvPr/>
        </p:nvSpPr>
        <p:spPr>
          <a:xfrm>
            <a:off x="4642444" y="3403314"/>
            <a:ext cx="417600" cy="1031132"/>
          </a:xfrm>
          <a:prstGeom prst="roundRect"/>
          <a:solidFill>
            <a:srgbClr val="3BC4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rPr>
              <a:t>生产管理</a:t>
            </a:r>
            <a:endParaRPr altLang="en-US" b="1" dirty="0" sz="1200" lang="zh-CN">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048785" name="文本框 3"/>
          <p:cNvSpPr txBox="1"/>
          <p:nvPr/>
        </p:nvSpPr>
        <p:spPr>
          <a:xfrm>
            <a:off x="963295" y="474980"/>
            <a:ext cx="1916430" cy="645160"/>
          </a:xfrm>
          <a:prstGeom prst="rect"/>
          <a:noFill/>
          <a:effectLst/>
        </p:spPr>
        <p:txBody>
          <a:bodyPr rtlCol="0" wrap="square">
            <a:spAutoFit/>
          </a:bodyPr>
          <a:p>
            <a:r>
              <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组织构架</a:t>
            </a:r>
            <a:r>
              <a:rPr altLang="zh-CN" b="1" dirty="0" sz="12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organization structure</a:t>
            </a:r>
            <a:endParaRPr altLang="zh-CN" b="1" dirty="0" sz="12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p:txBody>
      </p:sp>
      <p:grpSp>
        <p:nvGrpSpPr>
          <p:cNvPr id="70" name="组合 77"/>
          <p:cNvGrpSpPr/>
          <p:nvPr/>
        </p:nvGrpSpPr>
        <p:grpSpPr>
          <a:xfrm>
            <a:off x="268227" y="479676"/>
            <a:ext cx="566746" cy="505819"/>
            <a:chOff x="268227" y="479676"/>
            <a:chExt cx="566746" cy="505819"/>
          </a:xfrm>
        </p:grpSpPr>
        <p:grpSp>
          <p:nvGrpSpPr>
            <p:cNvPr id="71" name="组合 78"/>
            <p:cNvGrpSpPr/>
            <p:nvPr/>
          </p:nvGrpSpPr>
          <p:grpSpPr>
            <a:xfrm rot="18933031">
              <a:off x="268227" y="479676"/>
              <a:ext cx="566746" cy="505819"/>
              <a:chOff x="676655" y="912350"/>
              <a:chExt cx="771145" cy="688245"/>
            </a:xfrm>
          </p:grpSpPr>
          <p:sp>
            <p:nvSpPr>
              <p:cNvPr id="1048786" name="任意多边形 80"/>
              <p:cNvSpPr/>
              <p:nvPr/>
            </p:nvSpPr>
            <p:spPr>
              <a:xfrm>
                <a:off x="676655" y="912350"/>
                <a:ext cx="771145" cy="683700"/>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noFill/>
              <a:ln w="1905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sp>
            <p:nvSpPr>
              <p:cNvPr id="1048787" name="任意多边形 81"/>
              <p:cNvSpPr/>
              <p:nvPr/>
            </p:nvSpPr>
            <p:spPr>
              <a:xfrm rot="20762126">
                <a:off x="723555" y="961190"/>
                <a:ext cx="721185" cy="639405"/>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solidFill>
                <a:schemeClr val="bg1">
                  <a:lumMod val="85000"/>
                </a:schemeClr>
              </a:solidFill>
              <a:ln w="28575">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grpSp>
        <p:pic>
          <p:nvPicPr>
            <p:cNvPr id="2097167" name="Picture 62" descr="rId1"/>
            <p:cNvPicPr>
              <a:picLocks noChangeAspect="1" noChangeArrowheads="1"/>
            </p:cNvPicPr>
            <p:nvPr/>
          </p:nvPicPr>
          <p:blipFill>
            <a:blip xmlns:r="http://schemas.openxmlformats.org/officeDocument/2006/relationships" r:embed="rId2" cstate="print">
              <a:clrChange>
                <a:clrFrom>
                  <a:srgbClr val="FEFEFE"/>
                </a:clrFrom>
                <a:clrTo>
                  <a:srgbClr val="FEFEFE">
                    <a:alpha val="0"/>
                  </a:srgbClr>
                </a:clrTo>
              </a:clrChange>
            </a:blip>
            <a:srcRect/>
            <a:stretch>
              <a:fillRect/>
            </a:stretch>
          </p:blipFill>
          <p:spPr>
            <a:xfrm>
              <a:off x="429396" y="585201"/>
              <a:ext cx="323079" cy="189119"/>
            </a:xfrm>
            <a:prstGeom prst="rect"/>
            <a:noFill/>
          </p:spPr>
        </p:pic>
      </p:grpSp>
      <p:sp>
        <p:nvSpPr>
          <p:cNvPr id="1048788" name="文本框 72"/>
          <p:cNvSpPr txBox="1"/>
          <p:nvPr/>
        </p:nvSpPr>
        <p:spPr>
          <a:xfrm>
            <a:off x="5788025" y="1805305"/>
            <a:ext cx="3223895" cy="306705"/>
          </a:xfrm>
          <a:prstGeom prst="rect"/>
          <a:noFill/>
          <a:effectLst/>
        </p:spPr>
        <p:txBody>
          <a:bodyPr rtlCol="0" wrap="square">
            <a:spAutoFit/>
          </a:bodyPr>
          <a:lstStyle>
            <a:defPPr>
              <a:defRPr lang="zh-CN"/>
            </a:defPPr>
            <a:lvl1pPr>
              <a:defRPr b="1" sz="2400">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defRPr>
            </a:lvl1pPr>
          </a:lstStyle>
          <a:p>
            <a:r>
              <a:rPr altLang="en-US" dirty="0" sz="1200" lang="zh-CN"/>
              <a:t>骨干人员均拥有</a:t>
            </a:r>
            <a:r>
              <a:rPr altLang="zh-CN" dirty="0" sz="1400" lang="en-US"/>
              <a:t>15</a:t>
            </a:r>
            <a:r>
              <a:rPr altLang="en-US" dirty="0" sz="1400" lang="zh-CN"/>
              <a:t>年以上</a:t>
            </a:r>
            <a:r>
              <a:rPr altLang="en-US" dirty="0" sz="1200" lang="zh-CN"/>
              <a:t>真空镀膜行业经验</a:t>
            </a:r>
            <a:endParaRPr altLang="en-US" dirty="0" sz="1200" lang="zh-CN"/>
          </a:p>
        </p:txBody>
      </p:sp>
    </p:spTree>
  </p:cSld>
  <p:clrMapOvr>
    <a:masterClrMapping/>
  </p:clrMapOvr>
  <p:transition spd="slow">
    <p:split orient="vert"/>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72" name=""/>
        <p:cNvGrpSpPr/>
        <p:nvPr/>
      </p:nvGrpSpPr>
      <p:grpSpPr>
        <a:xfrm>
          <a:off x="0" y="0"/>
          <a:ext cx="0" cy="0"/>
          <a:chOff x="0" y="0"/>
          <a:chExt cx="0" cy="0"/>
        </a:xfrm>
      </p:grpSpPr>
      <p:cxnSp>
        <p:nvCxnSpPr>
          <p:cNvPr id="3145758" name="直接连接符 58"/>
          <p:cNvCxnSpPr>
            <a:cxnSpLocks/>
          </p:cNvCxnSpPr>
          <p:nvPr/>
        </p:nvCxnSpPr>
        <p:spPr bwMode="auto">
          <a:xfrm>
            <a:off x="6509946" y="2293143"/>
            <a:ext cx="0" cy="1190625"/>
          </a:xfrm>
          <a:prstGeom prst="line"/>
          <a:ln>
            <a:solidFill>
              <a:srgbClr val="0091C4"/>
            </a:solidFill>
            <a:tailEnd type="oval"/>
          </a:ln>
        </p:spPr>
        <p:style>
          <a:lnRef idx="1">
            <a:schemeClr val="accent1"/>
          </a:lnRef>
          <a:fillRef idx="0">
            <a:schemeClr val="accent1"/>
          </a:fillRef>
          <a:effectRef idx="0">
            <a:schemeClr val="accent1"/>
          </a:effectRef>
          <a:fontRef idx="minor">
            <a:schemeClr val="tx1"/>
          </a:fontRef>
        </p:style>
      </p:cxnSp>
      <p:cxnSp>
        <p:nvCxnSpPr>
          <p:cNvPr id="3145759" name="直接连接符 57"/>
          <p:cNvCxnSpPr>
            <a:cxnSpLocks/>
          </p:cNvCxnSpPr>
          <p:nvPr/>
        </p:nvCxnSpPr>
        <p:spPr bwMode="auto">
          <a:xfrm>
            <a:off x="2340444" y="2277819"/>
            <a:ext cx="0" cy="1190625"/>
          </a:xfrm>
          <a:prstGeom prst="line"/>
          <a:ln>
            <a:solidFill>
              <a:srgbClr val="0091C4"/>
            </a:solidFill>
            <a:tailEnd type="oval"/>
          </a:ln>
        </p:spPr>
        <p:style>
          <a:lnRef idx="1">
            <a:schemeClr val="accent1"/>
          </a:lnRef>
          <a:fillRef idx="0">
            <a:schemeClr val="accent1"/>
          </a:fillRef>
          <a:effectRef idx="0">
            <a:schemeClr val="accent1"/>
          </a:effectRef>
          <a:fontRef idx="minor">
            <a:schemeClr val="tx1"/>
          </a:fontRef>
        </p:style>
      </p:cxnSp>
      <p:cxnSp>
        <p:nvCxnSpPr>
          <p:cNvPr id="3145760" name="直接连接符 58"/>
          <p:cNvCxnSpPr>
            <a:cxnSpLocks/>
          </p:cNvCxnSpPr>
          <p:nvPr/>
        </p:nvCxnSpPr>
        <p:spPr bwMode="auto">
          <a:xfrm>
            <a:off x="5142494" y="2293145"/>
            <a:ext cx="0" cy="1190625"/>
          </a:xfrm>
          <a:prstGeom prst="line"/>
          <a:ln>
            <a:solidFill>
              <a:srgbClr val="0091C4"/>
            </a:solidFill>
            <a:tailEnd type="oval"/>
          </a:ln>
        </p:spPr>
        <p:style>
          <a:lnRef idx="1">
            <a:schemeClr val="accent1"/>
          </a:lnRef>
          <a:fillRef idx="0">
            <a:schemeClr val="accent1"/>
          </a:fillRef>
          <a:effectRef idx="0">
            <a:schemeClr val="accent1"/>
          </a:effectRef>
          <a:fontRef idx="minor">
            <a:schemeClr val="tx1"/>
          </a:fontRef>
        </p:style>
      </p:cxnSp>
      <p:sp>
        <p:nvSpPr>
          <p:cNvPr id="1048789" name="矩形 23"/>
          <p:cNvSpPr/>
          <p:nvPr/>
        </p:nvSpPr>
        <p:spPr>
          <a:xfrm>
            <a:off x="1760172" y="3572188"/>
            <a:ext cx="1356737" cy="475615"/>
          </a:xfrm>
          <a:prstGeom prst="rect"/>
        </p:spPr>
        <p:txBody>
          <a:bodyPr wrap="square">
            <a:spAutoFit/>
          </a:bodyPr>
          <a:p>
            <a:pPr algn="ctr" lvl="0"/>
            <a:r>
              <a:rPr altLang="en-US" b="1" dirty="0" sz="1500" lang="zh-CN">
                <a:solidFill>
                  <a:srgbClr val="00A1DA"/>
                </a:solidFill>
                <a:latin typeface="微软雅黑" panose="020B0503020204020204" pitchFamily="34" charset="-122"/>
                <a:ea typeface="微软雅黑" panose="020B0503020204020204" pitchFamily="34" charset="-122"/>
              </a:rPr>
              <a:t>董事总经理</a:t>
            </a:r>
            <a:endParaRPr altLang="en-US" b="1" dirty="0" sz="1500" lang="zh-CN">
              <a:solidFill>
                <a:srgbClr val="00A1DA"/>
              </a:solidFill>
              <a:latin typeface="微软雅黑" panose="020B0503020204020204" pitchFamily="34" charset="-122"/>
              <a:ea typeface="微软雅黑" panose="020B0503020204020204" pitchFamily="34" charset="-122"/>
            </a:endParaRPr>
          </a:p>
          <a:p>
            <a:pPr algn="ctr" lvl="0"/>
            <a:r>
              <a:rPr altLang="zh-CN" b="1" dirty="0" sz="1000" lang="en-US">
                <a:solidFill>
                  <a:srgbClr val="00A1DA"/>
                </a:solidFill>
                <a:latin typeface="微软雅黑" panose="020B0503020204020204" pitchFamily="34" charset="-122"/>
                <a:ea typeface="微软雅黑" panose="020B0503020204020204" pitchFamily="34" charset="-122"/>
              </a:rPr>
              <a:t>general manager</a:t>
            </a:r>
            <a:endParaRPr altLang="zh-CN" b="1" dirty="0" sz="1000" lang="en-US">
              <a:solidFill>
                <a:srgbClr val="00A1DA"/>
              </a:solidFill>
              <a:latin typeface="微软雅黑" panose="020B0503020204020204" pitchFamily="34" charset="-122"/>
              <a:ea typeface="微软雅黑" panose="020B0503020204020204" pitchFamily="34" charset="-122"/>
            </a:endParaRPr>
          </a:p>
        </p:txBody>
      </p:sp>
      <p:sp>
        <p:nvSpPr>
          <p:cNvPr id="1048790" name="矩形 24"/>
          <p:cNvSpPr/>
          <p:nvPr/>
        </p:nvSpPr>
        <p:spPr>
          <a:xfrm>
            <a:off x="1771650" y="3997960"/>
            <a:ext cx="1352550" cy="829945"/>
          </a:xfrm>
          <a:prstGeom prst="rect"/>
        </p:spPr>
        <p:txBody>
          <a:bodyPr wrap="square">
            <a:spAutoFit/>
          </a:bodyPr>
          <a:p>
            <a:pPr>
              <a:lnSpc>
                <a:spcPct val="120000"/>
              </a:lnSpc>
            </a:pPr>
            <a:r>
              <a:rPr altLang="en-US" b="1" dirty="0" sz="1000" lang="zh-CN">
                <a:solidFill>
                  <a:schemeClr val="bg1"/>
                </a:solidFill>
                <a:latin typeface="微软雅黑" panose="020B0503020204020204" pitchFamily="34" charset="-122"/>
                <a:ea typeface="微软雅黑" panose="020B0503020204020204" pitchFamily="34" charset="-122"/>
              </a:rPr>
              <a:t>负责公司全面经营管理工作，组织公司机构设置，对董事会负责</a:t>
            </a:r>
            <a:endParaRPr altLang="en-US" b="1" dirty="0" sz="1000" lang="zh-CN">
              <a:solidFill>
                <a:schemeClr val="bg1"/>
              </a:solidFill>
              <a:latin typeface="微软雅黑" panose="020B0503020204020204" pitchFamily="34" charset="-122"/>
              <a:ea typeface="微软雅黑" panose="020B0503020204020204" pitchFamily="34" charset="-122"/>
            </a:endParaRPr>
          </a:p>
        </p:txBody>
      </p:sp>
      <p:sp>
        <p:nvSpPr>
          <p:cNvPr id="1048791" name="矩形 26"/>
          <p:cNvSpPr/>
          <p:nvPr/>
        </p:nvSpPr>
        <p:spPr>
          <a:xfrm>
            <a:off x="4476972" y="3581918"/>
            <a:ext cx="1356737" cy="629920"/>
          </a:xfrm>
          <a:prstGeom prst="rect"/>
        </p:spPr>
        <p:txBody>
          <a:bodyPr wrap="square">
            <a:spAutoFit/>
          </a:bodyPr>
          <a:p>
            <a:pPr algn="ctr" lvl="0"/>
            <a:r>
              <a:rPr altLang="en-US" b="1" dirty="0" sz="1500" lang="zh-CN">
                <a:solidFill>
                  <a:srgbClr val="00A1DA"/>
                </a:solidFill>
                <a:latin typeface="微软雅黑" panose="020B0503020204020204" pitchFamily="34" charset="-122"/>
                <a:ea typeface="微软雅黑" panose="020B0503020204020204" pitchFamily="34" charset="-122"/>
              </a:rPr>
              <a:t>管理部经理</a:t>
            </a:r>
            <a:endParaRPr altLang="en-US" b="1" dirty="0" sz="1500" lang="zh-CN">
              <a:solidFill>
                <a:srgbClr val="00A1DA"/>
              </a:solidFill>
              <a:latin typeface="微软雅黑" panose="020B0503020204020204" pitchFamily="34" charset="-122"/>
              <a:ea typeface="微软雅黑" panose="020B0503020204020204" pitchFamily="34" charset="-122"/>
            </a:endParaRPr>
          </a:p>
          <a:p>
            <a:pPr algn="ctr" lvl="0"/>
            <a:r>
              <a:rPr altLang="zh-CN" b="1" dirty="0" sz="1000" lang="en-US">
                <a:solidFill>
                  <a:srgbClr val="00A1DA"/>
                </a:solidFill>
                <a:latin typeface="微软雅黑" panose="020B0503020204020204" pitchFamily="34" charset="-122"/>
                <a:ea typeface="微软雅黑" panose="020B0503020204020204" pitchFamily="34" charset="-122"/>
              </a:rPr>
              <a:t>management manager</a:t>
            </a:r>
            <a:endParaRPr altLang="zh-CN" b="1" dirty="0" sz="1000" lang="en-US">
              <a:solidFill>
                <a:srgbClr val="00A1DA"/>
              </a:solidFill>
              <a:latin typeface="微软雅黑" panose="020B0503020204020204" pitchFamily="34" charset="-122"/>
              <a:ea typeface="微软雅黑" panose="020B0503020204020204" pitchFamily="34" charset="-122"/>
            </a:endParaRPr>
          </a:p>
        </p:txBody>
      </p:sp>
      <p:sp>
        <p:nvSpPr>
          <p:cNvPr id="1048792" name="矩形 27"/>
          <p:cNvSpPr/>
          <p:nvPr/>
        </p:nvSpPr>
        <p:spPr>
          <a:xfrm>
            <a:off x="5997575" y="4062730"/>
            <a:ext cx="1243965" cy="267970"/>
          </a:xfrm>
          <a:prstGeom prst="rect"/>
        </p:spPr>
        <p:txBody>
          <a:bodyPr wrap="square">
            <a:noAutofit/>
          </a:bodyPr>
          <a:p>
            <a:pPr>
              <a:lnSpc>
                <a:spcPct val="120000"/>
              </a:lnSpc>
            </a:pPr>
            <a:r>
              <a:rPr altLang="en-US" b="1" dirty="0" sz="1000" lang="zh-CN">
                <a:solidFill>
                  <a:schemeClr val="bg1"/>
                </a:solidFill>
                <a:latin typeface="微软雅黑" panose="020B0503020204020204" pitchFamily="34" charset="-122"/>
                <a:ea typeface="微软雅黑" panose="020B0503020204020204" pitchFamily="34" charset="-122"/>
              </a:rPr>
              <a:t>业务部管理和运营</a:t>
            </a:r>
            <a:endParaRPr altLang="en-US" b="1" dirty="0" sz="1000" lang="zh-CN">
              <a:solidFill>
                <a:schemeClr val="bg1"/>
              </a:solidFill>
              <a:latin typeface="微软雅黑" panose="020B0503020204020204" pitchFamily="34" charset="-122"/>
              <a:ea typeface="微软雅黑" panose="020B0503020204020204" pitchFamily="34" charset="-122"/>
            </a:endParaRPr>
          </a:p>
          <a:p>
            <a:pPr>
              <a:lnSpc>
                <a:spcPct val="120000"/>
              </a:lnSpc>
            </a:pPr>
            <a:endParaRPr altLang="en-US" b="1" dirty="0" sz="900" lang="zh-CN">
              <a:solidFill>
                <a:schemeClr val="bg1"/>
              </a:solidFill>
              <a:latin typeface="微软雅黑" panose="020B0503020204020204" pitchFamily="34" charset="-122"/>
              <a:ea typeface="微软雅黑" panose="020B0503020204020204" pitchFamily="34" charset="-122"/>
            </a:endParaRPr>
          </a:p>
        </p:txBody>
      </p:sp>
      <p:sp>
        <p:nvSpPr>
          <p:cNvPr id="1048793" name="矩形 29"/>
          <p:cNvSpPr/>
          <p:nvPr/>
        </p:nvSpPr>
        <p:spPr>
          <a:xfrm>
            <a:off x="5762751" y="3568961"/>
            <a:ext cx="1356737" cy="475615"/>
          </a:xfrm>
          <a:prstGeom prst="rect"/>
        </p:spPr>
        <p:txBody>
          <a:bodyPr wrap="square">
            <a:spAutoFit/>
          </a:bodyPr>
          <a:p>
            <a:pPr algn="ctr" lvl="0"/>
            <a:r>
              <a:rPr altLang="en-US" b="1" dirty="0" sz="1500" lang="zh-CN">
                <a:solidFill>
                  <a:srgbClr val="00A1DA"/>
                </a:solidFill>
                <a:latin typeface="微软雅黑" panose="020B0503020204020204" pitchFamily="34" charset="-122"/>
                <a:ea typeface="微软雅黑" panose="020B0503020204020204" pitchFamily="34" charset="-122"/>
              </a:rPr>
              <a:t>业务部经理</a:t>
            </a:r>
            <a:endParaRPr altLang="en-US" b="1" dirty="0" sz="1500" lang="zh-CN">
              <a:solidFill>
                <a:srgbClr val="00A1DA"/>
              </a:solidFill>
              <a:latin typeface="微软雅黑" panose="020B0503020204020204" pitchFamily="34" charset="-122"/>
              <a:ea typeface="微软雅黑" panose="020B0503020204020204" pitchFamily="34" charset="-122"/>
            </a:endParaRPr>
          </a:p>
          <a:p>
            <a:pPr algn="ctr" lvl="0"/>
            <a:r>
              <a:rPr altLang="zh-CN" b="1" dirty="0" sz="1000" lang="en-US">
                <a:solidFill>
                  <a:srgbClr val="00A1DA"/>
                </a:solidFill>
                <a:latin typeface="微软雅黑" panose="020B0503020204020204" pitchFamily="34" charset="-122"/>
                <a:ea typeface="微软雅黑" panose="020B0503020204020204" pitchFamily="34" charset="-122"/>
              </a:rPr>
              <a:t>sales manager</a:t>
            </a:r>
            <a:endParaRPr altLang="zh-CN" b="1" dirty="0" sz="1000" lang="en-US">
              <a:solidFill>
                <a:srgbClr val="00A1DA"/>
              </a:solidFill>
              <a:latin typeface="微软雅黑" panose="020B0503020204020204" pitchFamily="34" charset="-122"/>
              <a:ea typeface="微软雅黑" panose="020B0503020204020204" pitchFamily="34" charset="-122"/>
            </a:endParaRPr>
          </a:p>
        </p:txBody>
      </p:sp>
      <p:sp>
        <p:nvSpPr>
          <p:cNvPr id="1048794" name="矩形 30"/>
          <p:cNvSpPr/>
          <p:nvPr/>
        </p:nvSpPr>
        <p:spPr>
          <a:xfrm>
            <a:off x="4572635" y="4203065"/>
            <a:ext cx="1378585" cy="275590"/>
          </a:xfrm>
          <a:prstGeom prst="rect"/>
        </p:spPr>
        <p:txBody>
          <a:bodyPr wrap="square">
            <a:spAutoFit/>
          </a:bodyPr>
          <a:p>
            <a:pPr>
              <a:lnSpc>
                <a:spcPct val="120000"/>
              </a:lnSpc>
            </a:pPr>
            <a:r>
              <a:rPr altLang="en-US" b="1" dirty="0" sz="1000" lang="zh-CN">
                <a:solidFill>
                  <a:schemeClr val="bg1"/>
                </a:solidFill>
                <a:latin typeface="微软雅黑" panose="020B0503020204020204" pitchFamily="34" charset="-122"/>
                <a:ea typeface="微软雅黑" panose="020B0503020204020204" pitchFamily="34" charset="-122"/>
              </a:rPr>
              <a:t>公司日常管理和运营</a:t>
            </a:r>
            <a:endParaRPr altLang="en-US" b="1" dirty="0" sz="1000" lang="zh-CN">
              <a:solidFill>
                <a:schemeClr val="bg1"/>
              </a:solidFill>
              <a:latin typeface="微软雅黑" panose="020B0503020204020204" pitchFamily="34" charset="-122"/>
              <a:ea typeface="微软雅黑" panose="020B0503020204020204" pitchFamily="34" charset="-122"/>
            </a:endParaRPr>
          </a:p>
        </p:txBody>
      </p:sp>
      <p:cxnSp>
        <p:nvCxnSpPr>
          <p:cNvPr id="3145761" name="直接连接符 57"/>
          <p:cNvCxnSpPr>
            <a:cxnSpLocks/>
          </p:cNvCxnSpPr>
          <p:nvPr/>
        </p:nvCxnSpPr>
        <p:spPr bwMode="auto">
          <a:xfrm>
            <a:off x="901936" y="2293143"/>
            <a:ext cx="0" cy="1190625"/>
          </a:xfrm>
          <a:prstGeom prst="line"/>
          <a:ln>
            <a:solidFill>
              <a:srgbClr val="0091C4"/>
            </a:solidFill>
            <a:tailEnd type="oval"/>
          </a:ln>
        </p:spPr>
        <p:style>
          <a:lnRef idx="1">
            <a:schemeClr val="accent1"/>
          </a:lnRef>
          <a:fillRef idx="0">
            <a:schemeClr val="accent1"/>
          </a:fillRef>
          <a:effectRef idx="0">
            <a:schemeClr val="accent1"/>
          </a:effectRef>
          <a:fontRef idx="minor">
            <a:schemeClr val="tx1"/>
          </a:fontRef>
        </p:style>
      </p:cxnSp>
      <p:sp>
        <p:nvSpPr>
          <p:cNvPr id="1048795" name="矩形 43"/>
          <p:cNvSpPr/>
          <p:nvPr/>
        </p:nvSpPr>
        <p:spPr>
          <a:xfrm>
            <a:off x="323417" y="3549485"/>
            <a:ext cx="1356737" cy="475615"/>
          </a:xfrm>
          <a:prstGeom prst="rect"/>
        </p:spPr>
        <p:txBody>
          <a:bodyPr wrap="square">
            <a:spAutoFit/>
          </a:bodyPr>
          <a:p>
            <a:pPr algn="ctr" lvl="0"/>
            <a:r>
              <a:rPr altLang="en-US" b="1" dirty="0" sz="1500" lang="zh-CN">
                <a:solidFill>
                  <a:srgbClr val="00A1DA"/>
                </a:solidFill>
                <a:latin typeface="微软雅黑" panose="020B0503020204020204" pitchFamily="34" charset="-122"/>
                <a:ea typeface="微软雅黑" panose="020B0503020204020204" pitchFamily="34" charset="-122"/>
              </a:rPr>
              <a:t>董事长</a:t>
            </a:r>
            <a:endParaRPr altLang="en-US" b="1" dirty="0" sz="1500" lang="zh-CN">
              <a:solidFill>
                <a:srgbClr val="00A1DA"/>
              </a:solidFill>
              <a:latin typeface="微软雅黑" panose="020B0503020204020204" pitchFamily="34" charset="-122"/>
              <a:ea typeface="微软雅黑" panose="020B0503020204020204" pitchFamily="34" charset="-122"/>
            </a:endParaRPr>
          </a:p>
          <a:p>
            <a:pPr algn="ctr" lvl="0"/>
            <a:r>
              <a:rPr altLang="zh-CN" b="1" dirty="0" sz="1000" lang="en-US">
                <a:solidFill>
                  <a:srgbClr val="00A1DA"/>
                </a:solidFill>
                <a:latin typeface="微软雅黑" panose="020B0503020204020204" pitchFamily="34" charset="-122"/>
                <a:ea typeface="微软雅黑" panose="020B0503020204020204" pitchFamily="34" charset="-122"/>
              </a:rPr>
              <a:t>chairman</a:t>
            </a:r>
            <a:endParaRPr altLang="zh-CN" b="1" dirty="0" sz="1000" lang="en-US">
              <a:solidFill>
                <a:srgbClr val="00A1DA"/>
              </a:solidFill>
              <a:latin typeface="微软雅黑" panose="020B0503020204020204" pitchFamily="34" charset="-122"/>
              <a:ea typeface="微软雅黑" panose="020B0503020204020204" pitchFamily="34" charset="-122"/>
            </a:endParaRPr>
          </a:p>
        </p:txBody>
      </p:sp>
      <p:sp>
        <p:nvSpPr>
          <p:cNvPr id="1048796" name="矩形 44"/>
          <p:cNvSpPr/>
          <p:nvPr/>
        </p:nvSpPr>
        <p:spPr>
          <a:xfrm>
            <a:off x="382905" y="4064635"/>
            <a:ext cx="1122045" cy="460375"/>
          </a:xfrm>
          <a:prstGeom prst="rect"/>
        </p:spPr>
        <p:txBody>
          <a:bodyPr wrap="square">
            <a:spAutoFit/>
          </a:bodyPr>
          <a:p>
            <a:pPr>
              <a:lnSpc>
                <a:spcPct val="120000"/>
              </a:lnSpc>
            </a:pPr>
            <a:r>
              <a:rPr altLang="en-US" b="1" dirty="0" sz="1000" lang="zh-CN">
                <a:solidFill>
                  <a:schemeClr val="bg1"/>
                </a:solidFill>
                <a:latin typeface="微软雅黑" panose="020B0503020204020204" pitchFamily="34" charset="-122"/>
                <a:ea typeface="微软雅黑" panose="020B0503020204020204" pitchFamily="34" charset="-122"/>
              </a:rPr>
              <a:t>负责公司战略规划及实施监督</a:t>
            </a:r>
            <a:endParaRPr altLang="en-US" b="1" dirty="0" sz="1000" lang="zh-CN">
              <a:solidFill>
                <a:schemeClr val="bg1"/>
              </a:solidFill>
              <a:latin typeface="微软雅黑" panose="020B0503020204020204" pitchFamily="34" charset="-122"/>
              <a:ea typeface="微软雅黑" panose="020B0503020204020204" pitchFamily="34" charset="-122"/>
            </a:endParaRPr>
          </a:p>
        </p:txBody>
      </p:sp>
      <p:sp>
        <p:nvSpPr>
          <p:cNvPr id="1048797" name="燕尾形 4"/>
          <p:cNvSpPr/>
          <p:nvPr/>
        </p:nvSpPr>
        <p:spPr bwMode="auto">
          <a:xfrm>
            <a:off x="1604826" y="2878322"/>
            <a:ext cx="1614791" cy="435768"/>
          </a:xfrm>
          <a:prstGeom prst="chevron"/>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defTabSz="457200"/>
            <a:r>
              <a:rPr altLang="en-US" b="1" dirty="0" sz="1800" lang="zh-CN">
                <a:solidFill>
                  <a:schemeClr val="bg1"/>
                </a:solidFill>
                <a:latin typeface="微软雅黑" panose="020B0503020204020204" pitchFamily="34" charset="-122"/>
                <a:ea typeface="微软雅黑" panose="020B0503020204020204" pitchFamily="34" charset="-122"/>
              </a:rPr>
              <a:t>戴明光</a:t>
            </a:r>
            <a:endParaRPr altLang="en-US" b="1" dirty="0" sz="1800" lang="zh-CN">
              <a:solidFill>
                <a:schemeClr val="bg1"/>
              </a:solidFill>
              <a:latin typeface="微软雅黑" panose="020B0503020204020204" pitchFamily="34" charset="-122"/>
              <a:ea typeface="微软雅黑" panose="020B0503020204020204" pitchFamily="34" charset="-122"/>
            </a:endParaRPr>
          </a:p>
        </p:txBody>
      </p:sp>
      <p:sp>
        <p:nvSpPr>
          <p:cNvPr id="1048798" name="燕尾形 9"/>
          <p:cNvSpPr/>
          <p:nvPr/>
        </p:nvSpPr>
        <p:spPr bwMode="auto">
          <a:xfrm>
            <a:off x="4355064" y="2878324"/>
            <a:ext cx="1595335" cy="435768"/>
          </a:xfrm>
          <a:prstGeom prst="chevron"/>
          <a:solidFill>
            <a:srgbClr val="00C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defTabSz="457200"/>
            <a:r>
              <a:rPr altLang="en-US" b="1" dirty="0" sz="1800" lang="zh-CN">
                <a:solidFill>
                  <a:schemeClr val="bg1"/>
                </a:solidFill>
                <a:latin typeface="微软雅黑" panose="020B0503020204020204" pitchFamily="34" charset="-122"/>
                <a:ea typeface="微软雅黑" panose="020B0503020204020204" pitchFamily="34" charset="-122"/>
              </a:rPr>
              <a:t>戴明</a:t>
            </a:r>
            <a:r>
              <a:rPr altLang="en-US" b="1" dirty="0" sz="1800" lang="zh-CN">
                <a:solidFill>
                  <a:schemeClr val="bg1"/>
                </a:solidFill>
                <a:latin typeface="微软雅黑" panose="020B0503020204020204" pitchFamily="34" charset="-122"/>
                <a:ea typeface="微软雅黑" panose="020B0503020204020204" pitchFamily="34" charset="-122"/>
              </a:rPr>
              <a:t>瀚</a:t>
            </a:r>
            <a:endParaRPr altLang="en-US" b="1" dirty="0" sz="1800" lang="zh-CN">
              <a:solidFill>
                <a:schemeClr val="bg1"/>
              </a:solidFill>
              <a:latin typeface="微软雅黑" panose="020B0503020204020204" pitchFamily="34" charset="-122"/>
              <a:ea typeface="微软雅黑" panose="020B0503020204020204" pitchFamily="34" charset="-122"/>
            </a:endParaRPr>
          </a:p>
        </p:txBody>
      </p:sp>
      <p:sp>
        <p:nvSpPr>
          <p:cNvPr id="1048799" name="燕尾形 14"/>
          <p:cNvSpPr/>
          <p:nvPr/>
        </p:nvSpPr>
        <p:spPr bwMode="auto">
          <a:xfrm>
            <a:off x="5700271" y="2878323"/>
            <a:ext cx="1566154" cy="435768"/>
          </a:xfrm>
          <a:prstGeom prst="chevron"/>
          <a:solidFill>
            <a:srgbClr val="04B5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defTabSz="457200"/>
            <a:r>
              <a:rPr altLang="en-US" b="1" dirty="0" sz="1800" lang="zh-CN">
                <a:solidFill>
                  <a:schemeClr val="bg1"/>
                </a:solidFill>
                <a:latin typeface="微软雅黑" panose="020B0503020204020204" pitchFamily="34" charset="-122"/>
                <a:ea typeface="微软雅黑" panose="020B0503020204020204" pitchFamily="34" charset="-122"/>
              </a:rPr>
              <a:t>朱菊芬</a:t>
            </a:r>
            <a:endParaRPr altLang="en-US" b="1" dirty="0" sz="1800" lang="zh-CN">
              <a:solidFill>
                <a:schemeClr val="bg1"/>
              </a:solidFill>
              <a:latin typeface="微软雅黑" panose="020B0503020204020204" pitchFamily="34" charset="-122"/>
              <a:ea typeface="微软雅黑" panose="020B0503020204020204" pitchFamily="34" charset="-122"/>
            </a:endParaRPr>
          </a:p>
        </p:txBody>
      </p:sp>
      <p:sp>
        <p:nvSpPr>
          <p:cNvPr id="1048800" name="燕尾形 28"/>
          <p:cNvSpPr/>
          <p:nvPr/>
        </p:nvSpPr>
        <p:spPr bwMode="auto">
          <a:xfrm>
            <a:off x="209117" y="2875079"/>
            <a:ext cx="1614791" cy="435768"/>
          </a:xfrm>
          <a:prstGeom prst="chevron"/>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defTabSz="457200"/>
            <a:r>
              <a:rPr altLang="en-US" b="1" dirty="0" sz="1800" lang="zh-CN">
                <a:solidFill>
                  <a:schemeClr val="bg1"/>
                </a:solidFill>
                <a:latin typeface="微软雅黑" panose="020B0503020204020204" pitchFamily="34" charset="-122"/>
                <a:ea typeface="微软雅黑" panose="020B0503020204020204" pitchFamily="34" charset="-122"/>
              </a:rPr>
              <a:t>林政乾</a:t>
            </a:r>
            <a:endParaRPr altLang="en-US" b="1" dirty="0" sz="1800" lang="zh-CN">
              <a:solidFill>
                <a:schemeClr val="bg1"/>
              </a:solidFill>
              <a:latin typeface="微软雅黑" panose="020B0503020204020204" pitchFamily="34" charset="-122"/>
              <a:ea typeface="微软雅黑" panose="020B0503020204020204" pitchFamily="34" charset="-122"/>
            </a:endParaRPr>
          </a:p>
        </p:txBody>
      </p:sp>
      <p:cxnSp>
        <p:nvCxnSpPr>
          <p:cNvPr id="3145762" name="直接连接符 58"/>
          <p:cNvCxnSpPr>
            <a:cxnSpLocks/>
          </p:cNvCxnSpPr>
          <p:nvPr/>
        </p:nvCxnSpPr>
        <p:spPr bwMode="auto">
          <a:xfrm>
            <a:off x="7948013" y="2345931"/>
            <a:ext cx="0" cy="1190625"/>
          </a:xfrm>
          <a:prstGeom prst="line"/>
          <a:ln>
            <a:solidFill>
              <a:srgbClr val="0091C4"/>
            </a:solidFill>
            <a:tailEnd type="oval"/>
          </a:ln>
        </p:spPr>
        <p:style>
          <a:lnRef idx="1">
            <a:schemeClr val="accent1"/>
          </a:lnRef>
          <a:fillRef idx="0">
            <a:schemeClr val="accent1"/>
          </a:fillRef>
          <a:effectRef idx="0">
            <a:schemeClr val="accent1"/>
          </a:effectRef>
          <a:fontRef idx="minor">
            <a:schemeClr val="tx1"/>
          </a:fontRef>
        </p:style>
      </p:cxnSp>
      <p:sp>
        <p:nvSpPr>
          <p:cNvPr id="1048801" name="矩形 37"/>
          <p:cNvSpPr/>
          <p:nvPr/>
        </p:nvSpPr>
        <p:spPr>
          <a:xfrm>
            <a:off x="7307580" y="4053205"/>
            <a:ext cx="1335405" cy="275590"/>
          </a:xfrm>
          <a:prstGeom prst="rect"/>
        </p:spPr>
        <p:txBody>
          <a:bodyPr wrap="square">
            <a:spAutoFit/>
          </a:bodyPr>
          <a:p>
            <a:pPr>
              <a:lnSpc>
                <a:spcPct val="120000"/>
              </a:lnSpc>
            </a:pPr>
            <a:r>
              <a:rPr altLang="en-US" b="1" dirty="0" sz="1000" lang="zh-CN">
                <a:solidFill>
                  <a:schemeClr val="bg1"/>
                </a:solidFill>
                <a:latin typeface="微软雅黑" panose="020B0503020204020204" pitchFamily="34" charset="-122"/>
                <a:ea typeface="微软雅黑" panose="020B0503020204020204" pitchFamily="34" charset="-122"/>
              </a:rPr>
              <a:t>技术研发和开拓更新</a:t>
            </a:r>
            <a:endParaRPr altLang="en-US" b="1" dirty="0" sz="900" lang="zh-CN">
              <a:solidFill>
                <a:schemeClr val="bg1"/>
              </a:solidFill>
              <a:latin typeface="微软雅黑" panose="020B0503020204020204" pitchFamily="34" charset="-122"/>
              <a:ea typeface="微软雅黑" panose="020B0503020204020204" pitchFamily="34" charset="-122"/>
            </a:endParaRPr>
          </a:p>
        </p:txBody>
      </p:sp>
      <p:sp>
        <p:nvSpPr>
          <p:cNvPr id="1048802" name="矩形 39"/>
          <p:cNvSpPr/>
          <p:nvPr/>
        </p:nvSpPr>
        <p:spPr>
          <a:xfrm>
            <a:off x="7162060" y="3605911"/>
            <a:ext cx="1356737" cy="475615"/>
          </a:xfrm>
          <a:prstGeom prst="rect"/>
        </p:spPr>
        <p:txBody>
          <a:bodyPr wrap="square">
            <a:spAutoFit/>
          </a:bodyPr>
          <a:p>
            <a:pPr algn="ctr" lvl="0"/>
            <a:r>
              <a:rPr altLang="en-US" b="1" dirty="0" sz="1500" lang="zh-CN">
                <a:solidFill>
                  <a:srgbClr val="00A1DA"/>
                </a:solidFill>
                <a:latin typeface="微软雅黑" panose="020B0503020204020204" pitchFamily="34" charset="-122"/>
                <a:ea typeface="微软雅黑" panose="020B0503020204020204" pitchFamily="34" charset="-122"/>
              </a:rPr>
              <a:t>工程中心</a:t>
            </a:r>
            <a:r>
              <a:rPr altLang="zh-CN" b="1" dirty="0" sz="1000" lang="en-US">
                <a:solidFill>
                  <a:srgbClr val="00A1DA"/>
                </a:solidFill>
                <a:latin typeface="微软雅黑" panose="020B0503020204020204" pitchFamily="34" charset="-122"/>
                <a:ea typeface="微软雅黑" panose="020B0503020204020204" pitchFamily="34" charset="-122"/>
              </a:rPr>
              <a:t>R&amp;D center</a:t>
            </a:r>
            <a:endParaRPr altLang="zh-CN" b="1" dirty="0" sz="1000" lang="en-US">
              <a:solidFill>
                <a:srgbClr val="00A1DA"/>
              </a:solidFill>
              <a:latin typeface="微软雅黑" panose="020B0503020204020204" pitchFamily="34" charset="-122"/>
              <a:ea typeface="微软雅黑" panose="020B0503020204020204" pitchFamily="34" charset="-122"/>
            </a:endParaRPr>
          </a:p>
        </p:txBody>
      </p:sp>
      <p:sp>
        <p:nvSpPr>
          <p:cNvPr id="1048803" name="燕尾形 45"/>
          <p:cNvSpPr/>
          <p:nvPr/>
        </p:nvSpPr>
        <p:spPr bwMode="auto">
          <a:xfrm>
            <a:off x="7043888" y="2873132"/>
            <a:ext cx="1589987" cy="435768"/>
          </a:xfrm>
          <a:prstGeom prst="chevron"/>
          <a:solidFill>
            <a:srgbClr val="008D9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defTabSz="457200"/>
            <a:r>
              <a:rPr altLang="en-US" b="1" dirty="0" sz="1800" lang="zh-CN" smtClean="0">
                <a:solidFill>
                  <a:schemeClr val="bg1"/>
                </a:solidFill>
                <a:latin typeface="微软雅黑" panose="020B0503020204020204" pitchFamily="34" charset="-122"/>
                <a:ea typeface="微软雅黑" panose="020B0503020204020204" pitchFamily="34" charset="-122"/>
              </a:rPr>
              <a:t>    范康林</a:t>
            </a:r>
            <a:endParaRPr altLang="en-US" b="1" dirty="0" sz="1800" lang="zh-CN">
              <a:solidFill>
                <a:schemeClr val="bg1"/>
              </a:solidFill>
              <a:latin typeface="微软雅黑" panose="020B0503020204020204" pitchFamily="34" charset="-122"/>
              <a:ea typeface="微软雅黑" panose="020B0503020204020204" pitchFamily="34" charset="-122"/>
            </a:endParaRPr>
          </a:p>
        </p:txBody>
      </p:sp>
      <p:sp>
        <p:nvSpPr>
          <p:cNvPr id="1048804" name="文本框 3"/>
          <p:cNvSpPr txBox="1"/>
          <p:nvPr/>
        </p:nvSpPr>
        <p:spPr>
          <a:xfrm>
            <a:off x="1002030" y="211455"/>
            <a:ext cx="2677160" cy="645160"/>
          </a:xfrm>
          <a:prstGeom prst="rect"/>
          <a:noFill/>
          <a:effectLst/>
        </p:spPr>
        <p:txBody>
          <a:bodyPr rtlCol="0" wrap="square">
            <a:spAutoFit/>
          </a:bodyPr>
          <a:p>
            <a:r>
              <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管理团队</a:t>
            </a:r>
            <a:endPar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a:p>
            <a:r>
              <a:rPr altLang="zh-CN" b="1" dirty="0" sz="12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management team</a:t>
            </a:r>
            <a:endParaRPr altLang="zh-CN" b="1" dirty="0" sz="12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p:txBody>
      </p:sp>
      <p:sp>
        <p:nvSpPr>
          <p:cNvPr id="1048805" name="椭圆 1"/>
          <p:cNvSpPr/>
          <p:nvPr/>
        </p:nvSpPr>
        <p:spPr>
          <a:xfrm>
            <a:off x="1680044" y="1043576"/>
            <a:ext cx="1320800" cy="1320800"/>
          </a:xfrm>
          <a:prstGeom prst="ellipse"/>
          <a:blipFill rotWithShape="1" dpi="0">
            <a:blip xmlns:r="http://schemas.openxmlformats.org/officeDocument/2006/relationships" r:embed="rId1"/>
            <a:srcRect/>
            <a:stretch>
              <a:fillRect/>
            </a:stretch>
          </a:blipFill>
          <a:ln w="63500" cap="rnd">
            <a:solidFill>
              <a:srgbClr val="92D050"/>
            </a:solidFill>
          </a:ln>
          <a:effectLst>
            <a:outerShdw blurRad="381000" dir="5400000" dist="292100" rotWithShape="0" sx="-80000" sy="-18000">
              <a:srgbClr val="000000">
                <a:alpha val="22000"/>
              </a:srgbClr>
            </a:outerShdw>
          </a:effectLst>
          <a:scene3d>
            <a:camera prst="orthographicFront"/>
            <a:lightRig dir="t" rig="contrasting">
              <a:rot lat="0" lon="0" rev="3000000"/>
            </a:lightRig>
          </a:scene3d>
          <a:sp3d contourW="7620">
            <a:bevelT w="95250" h="31750"/>
            <a:contourClr>
              <a:srgbClr val="333333"/>
            </a:contourClr>
          </a:sp3d>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椭圆 49"/>
          <p:cNvSpPr/>
          <p:nvPr/>
        </p:nvSpPr>
        <p:spPr>
          <a:xfrm>
            <a:off x="5849546" y="1063994"/>
            <a:ext cx="1320800" cy="1320800"/>
          </a:xfrm>
          <a:prstGeom prst="ellipse"/>
          <a:blipFill>
            <a:blip xmlns:r="http://schemas.openxmlformats.org/officeDocument/2006/relationships" r:embed="rId2"/>
            <a:stretch>
              <a:fillRect/>
            </a:stretch>
          </a:blipFill>
          <a:ln w="63500" cap="rnd">
            <a:solidFill>
              <a:srgbClr val="04B5EC"/>
            </a:solidFill>
          </a:ln>
          <a:effectLst>
            <a:outerShdw blurRad="381000" dir="5400000" dist="292100" rotWithShape="0" sx="-80000" sy="-18000">
              <a:srgbClr val="000000">
                <a:alpha val="22000"/>
              </a:srgbClr>
            </a:outerShdw>
          </a:effectLst>
          <a:scene3d>
            <a:camera prst="orthographicFront"/>
            <a:lightRig dir="t" rig="contrasting">
              <a:rot lat="0" lon="0" rev="3000000"/>
            </a:lightRig>
          </a:scene3d>
          <a:sp3d contourW="7620">
            <a:bevelT w="95250" h="31750"/>
            <a:contourClr>
              <a:srgbClr val="333333"/>
            </a:contourClr>
          </a:sp3d>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7" name="椭圆 50"/>
          <p:cNvSpPr/>
          <p:nvPr/>
        </p:nvSpPr>
        <p:spPr>
          <a:xfrm>
            <a:off x="7241335" y="1055888"/>
            <a:ext cx="1320800" cy="1320800"/>
          </a:xfrm>
          <a:prstGeom prst="ellipse"/>
          <a:blipFill>
            <a:blip xmlns:r="http://schemas.openxmlformats.org/officeDocument/2006/relationships" r:embed="rId3"/>
            <a:stretch>
              <a:fillRect/>
            </a:stretch>
          </a:blipFill>
          <a:ln w="63500" cap="rnd">
            <a:solidFill>
              <a:srgbClr val="006666"/>
            </a:solidFill>
          </a:ln>
          <a:effectLst>
            <a:outerShdw blurRad="381000" dir="5400000" dist="292100" rotWithShape="0" sx="-80000" sy="-18000">
              <a:srgbClr val="000000">
                <a:alpha val="22000"/>
              </a:srgbClr>
            </a:outerShdw>
          </a:effectLst>
          <a:scene3d>
            <a:camera prst="orthographicFront"/>
            <a:lightRig dir="t" rig="contrasting">
              <a:rot lat="0" lon="0" rev="3000000"/>
            </a:lightRig>
          </a:scene3d>
          <a:sp3d contourW="7620">
            <a:bevelT w="95250" h="31750"/>
            <a:contourClr>
              <a:srgbClr val="333333"/>
            </a:contourClr>
          </a:sp3d>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nvGrpSpPr>
          <p:cNvPr id="73" name="组合 51"/>
          <p:cNvGrpSpPr/>
          <p:nvPr/>
        </p:nvGrpSpPr>
        <p:grpSpPr>
          <a:xfrm>
            <a:off x="268227" y="479676"/>
            <a:ext cx="566746" cy="505819"/>
            <a:chOff x="268227" y="479676"/>
            <a:chExt cx="566746" cy="505819"/>
          </a:xfrm>
        </p:grpSpPr>
        <p:grpSp>
          <p:nvGrpSpPr>
            <p:cNvPr id="74" name="组合 52"/>
            <p:cNvGrpSpPr/>
            <p:nvPr/>
          </p:nvGrpSpPr>
          <p:grpSpPr>
            <a:xfrm rot="18933031">
              <a:off x="268227" y="479676"/>
              <a:ext cx="566746" cy="505819"/>
              <a:chOff x="676655" y="912350"/>
              <a:chExt cx="771145" cy="688245"/>
            </a:xfrm>
          </p:grpSpPr>
          <p:sp>
            <p:nvSpPr>
              <p:cNvPr id="1048808" name="任意多边形 54"/>
              <p:cNvSpPr/>
              <p:nvPr/>
            </p:nvSpPr>
            <p:spPr>
              <a:xfrm>
                <a:off x="676655" y="912350"/>
                <a:ext cx="771145" cy="683700"/>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noFill/>
              <a:ln w="1905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sp>
            <p:nvSpPr>
              <p:cNvPr id="1048809" name="任意多边形 55"/>
              <p:cNvSpPr/>
              <p:nvPr/>
            </p:nvSpPr>
            <p:spPr>
              <a:xfrm rot="20762126">
                <a:off x="723555" y="961190"/>
                <a:ext cx="721185" cy="639405"/>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solidFill>
                <a:schemeClr val="bg1">
                  <a:lumMod val="85000"/>
                </a:schemeClr>
              </a:solidFill>
              <a:ln w="28575">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grpSp>
        <p:pic>
          <p:nvPicPr>
            <p:cNvPr id="2097168" name="Picture 62" descr="rId1"/>
            <p:cNvPicPr>
              <a:picLocks noChangeAspect="1" noChangeArrowheads="1"/>
            </p:cNvPicPr>
            <p:nvPr/>
          </p:nvPicPr>
          <p:blipFill>
            <a:blip xmlns:r="http://schemas.openxmlformats.org/officeDocument/2006/relationships" r:embed="rId4" cstate="print">
              <a:clrChange>
                <a:clrFrom>
                  <a:srgbClr val="FEFEFE"/>
                </a:clrFrom>
                <a:clrTo>
                  <a:srgbClr val="FEFEFE">
                    <a:alpha val="0"/>
                  </a:srgbClr>
                </a:clrTo>
              </a:clrChange>
            </a:blip>
            <a:srcRect/>
            <a:stretch>
              <a:fillRect/>
            </a:stretch>
          </p:blipFill>
          <p:spPr>
            <a:xfrm>
              <a:off x="429396" y="585201"/>
              <a:ext cx="323079" cy="189119"/>
            </a:xfrm>
            <a:prstGeom prst="rect"/>
            <a:noFill/>
          </p:spPr>
        </p:pic>
      </p:grpSp>
      <p:sp>
        <p:nvSpPr>
          <p:cNvPr id="1048810" name="椭圆 32"/>
          <p:cNvSpPr/>
          <p:nvPr/>
        </p:nvSpPr>
        <p:spPr>
          <a:xfrm>
            <a:off x="284026" y="1055888"/>
            <a:ext cx="1320800" cy="1320800"/>
          </a:xfrm>
          <a:prstGeom prst="ellipse"/>
          <a:blipFill rotWithShape="1" dpi="0">
            <a:blip xmlns:r="http://schemas.openxmlformats.org/officeDocument/2006/relationships" r:embed="rId5"/>
            <a:srcRect/>
            <a:stretch>
              <a:fillRect/>
            </a:stretch>
          </a:blipFill>
          <a:ln w="63500" cap="rnd">
            <a:solidFill>
              <a:srgbClr val="FFC000"/>
            </a:solidFill>
          </a:ln>
          <a:effectLst>
            <a:outerShdw blurRad="381000" dir="5400000" dist="292100" rotWithShape="0" sx="-80000" sy="-18000">
              <a:srgbClr val="000000">
                <a:alpha val="22000"/>
              </a:srgbClr>
            </a:outerShdw>
          </a:effectLst>
          <a:scene3d>
            <a:camera prst="orthographicFront"/>
            <a:lightRig dir="t" rig="contrasting">
              <a:rot lat="0" lon="0" rev="3000000"/>
            </a:lightRig>
          </a:scene3d>
          <a:sp3d contourW="7620">
            <a:bevelT w="95250" h="31750"/>
            <a:contourClr>
              <a:srgbClr val="333333"/>
            </a:contourClr>
          </a:sp3d>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63" name="直接连接符 58"/>
          <p:cNvCxnSpPr>
            <a:cxnSpLocks/>
          </p:cNvCxnSpPr>
          <p:nvPr/>
        </p:nvCxnSpPr>
        <p:spPr bwMode="auto">
          <a:xfrm>
            <a:off x="3764785" y="2293143"/>
            <a:ext cx="0" cy="1190625"/>
          </a:xfrm>
          <a:prstGeom prst="line"/>
          <a:ln>
            <a:solidFill>
              <a:srgbClr val="0091C4"/>
            </a:solidFill>
            <a:tailEnd type="oval"/>
          </a:ln>
        </p:spPr>
        <p:style>
          <a:lnRef idx="1">
            <a:schemeClr val="accent1"/>
          </a:lnRef>
          <a:fillRef idx="0">
            <a:schemeClr val="accent1"/>
          </a:fillRef>
          <a:effectRef idx="0">
            <a:schemeClr val="accent1"/>
          </a:effectRef>
          <a:fontRef idx="minor">
            <a:schemeClr val="tx1"/>
          </a:fontRef>
        </p:style>
      </p:cxnSp>
      <p:sp>
        <p:nvSpPr>
          <p:cNvPr id="1048811" name="矩形 38"/>
          <p:cNvSpPr/>
          <p:nvPr/>
        </p:nvSpPr>
        <p:spPr>
          <a:xfrm>
            <a:off x="3099263" y="3581916"/>
            <a:ext cx="1356737" cy="829945"/>
          </a:xfrm>
          <a:prstGeom prst="rect"/>
        </p:spPr>
        <p:txBody>
          <a:bodyPr wrap="square">
            <a:spAutoFit/>
          </a:bodyPr>
          <a:p>
            <a:pPr algn="ctr" lvl="0"/>
            <a:r>
              <a:rPr altLang="en-US" b="1" dirty="0" sz="1500" lang="zh-CN">
                <a:solidFill>
                  <a:srgbClr val="00A1DA"/>
                </a:solidFill>
                <a:latin typeface="微软雅黑" panose="020B0503020204020204" pitchFamily="34" charset="-122"/>
                <a:ea typeface="微软雅黑" panose="020B0503020204020204" pitchFamily="34" charset="-122"/>
              </a:rPr>
              <a:t>特聘首席风控官</a:t>
            </a:r>
            <a:r>
              <a:rPr altLang="en-US" b="1" dirty="0" sz="900" lang="zh-CN">
                <a:solidFill>
                  <a:srgbClr val="00A1DA"/>
                </a:solidFill>
                <a:latin typeface="微软雅黑" panose="020B0503020204020204" pitchFamily="34" charset="-122"/>
                <a:ea typeface="微软雅黑" panose="020B0503020204020204" pitchFamily="34" charset="-122"/>
              </a:rPr>
              <a:t>Specially Appointed Chief Risk Control Officer</a:t>
            </a:r>
            <a:endParaRPr altLang="en-US" b="1" dirty="0" sz="900" lang="zh-CN">
              <a:solidFill>
                <a:srgbClr val="00A1DA"/>
              </a:solidFill>
              <a:latin typeface="微软雅黑" panose="020B0503020204020204" pitchFamily="34" charset="-122"/>
              <a:ea typeface="微软雅黑" panose="020B0503020204020204" pitchFamily="34" charset="-122"/>
            </a:endParaRPr>
          </a:p>
        </p:txBody>
      </p:sp>
      <p:sp>
        <p:nvSpPr>
          <p:cNvPr id="1048812" name="矩形 40"/>
          <p:cNvSpPr/>
          <p:nvPr/>
        </p:nvSpPr>
        <p:spPr>
          <a:xfrm>
            <a:off x="3169285" y="4403090"/>
            <a:ext cx="1457325" cy="275590"/>
          </a:xfrm>
          <a:prstGeom prst="rect"/>
        </p:spPr>
        <p:txBody>
          <a:bodyPr wrap="square">
            <a:spAutoFit/>
          </a:bodyPr>
          <a:p>
            <a:pPr>
              <a:lnSpc>
                <a:spcPct val="120000"/>
              </a:lnSpc>
            </a:pPr>
            <a:r>
              <a:rPr altLang="en-US" b="1" dirty="0" sz="1000" lang="zh-CN" smtClean="0">
                <a:solidFill>
                  <a:schemeClr val="bg1"/>
                </a:solidFill>
                <a:latin typeface="微软雅黑" panose="020B0503020204020204" pitchFamily="34" charset="-122"/>
                <a:ea typeface="微软雅黑" panose="020B0503020204020204" pitchFamily="34" charset="-122"/>
              </a:rPr>
              <a:t>营运中的法律风控合规</a:t>
            </a:r>
            <a:endParaRPr altLang="en-US" b="1" dirty="0" sz="1000" lang="zh-CN">
              <a:solidFill>
                <a:schemeClr val="bg1"/>
              </a:solidFill>
              <a:latin typeface="微软雅黑" panose="020B0503020204020204" pitchFamily="34" charset="-122"/>
              <a:ea typeface="微软雅黑" panose="020B0503020204020204" pitchFamily="34" charset="-122"/>
            </a:endParaRPr>
          </a:p>
        </p:txBody>
      </p:sp>
      <p:sp>
        <p:nvSpPr>
          <p:cNvPr id="1048813" name="燕尾形 41"/>
          <p:cNvSpPr/>
          <p:nvPr/>
        </p:nvSpPr>
        <p:spPr bwMode="auto">
          <a:xfrm>
            <a:off x="2977355" y="2878322"/>
            <a:ext cx="1595335" cy="435768"/>
          </a:xfrm>
          <a:prstGeom prst="chevron"/>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defTabSz="457200"/>
            <a:r>
              <a:rPr altLang="en-US" b="1" dirty="0" sz="1800" lang="zh-CN" smtClean="0">
                <a:solidFill>
                  <a:schemeClr val="bg1"/>
                </a:solidFill>
                <a:latin typeface="微软雅黑" panose="020B0503020204020204" pitchFamily="34" charset="-122"/>
                <a:ea typeface="微软雅黑" panose="020B0503020204020204" pitchFamily="34" charset="-122"/>
              </a:rPr>
              <a:t>单勇忠</a:t>
            </a:r>
            <a:endParaRPr altLang="en-US" b="1" dirty="0" sz="1800" lang="zh-CN">
              <a:solidFill>
                <a:schemeClr val="bg1"/>
              </a:solidFill>
              <a:latin typeface="微软雅黑" panose="020B0503020204020204" pitchFamily="34" charset="-122"/>
              <a:ea typeface="微软雅黑" panose="020B0503020204020204" pitchFamily="34" charset="-122"/>
            </a:endParaRPr>
          </a:p>
        </p:txBody>
      </p:sp>
      <p:sp>
        <p:nvSpPr>
          <p:cNvPr id="1048814" name="椭圆 46"/>
          <p:cNvSpPr/>
          <p:nvPr/>
        </p:nvSpPr>
        <p:spPr>
          <a:xfrm>
            <a:off x="3080832" y="1041400"/>
            <a:ext cx="1320800" cy="1320800"/>
          </a:xfrm>
          <a:prstGeom prst="ellipse"/>
          <a:blipFill rotWithShape="1" dpi="0">
            <a:blip xmlns:r="http://schemas.openxmlformats.org/officeDocument/2006/relationships" r:embed="rId6"/>
            <a:srcRect/>
            <a:stretch>
              <a:fillRect/>
            </a:stretch>
          </a:blipFill>
          <a:ln w="63500" cap="rnd">
            <a:solidFill>
              <a:srgbClr val="00C697"/>
            </a:solidFill>
          </a:ln>
          <a:effectLst>
            <a:outerShdw blurRad="381000" dir="5400000" dist="292100" rotWithShape="0" sx="-80000" sy="-18000">
              <a:srgbClr val="000000">
                <a:alpha val="22000"/>
              </a:srgbClr>
            </a:outerShdw>
          </a:effectLst>
          <a:scene3d>
            <a:camera prst="orthographicFront"/>
            <a:lightRig dir="t" rig="contrasting">
              <a:rot lat="0" lon="0" rev="3000000"/>
            </a:lightRig>
          </a:scene3d>
          <a:sp3d contourW="7620">
            <a:bevelT w="95250" h="31750"/>
            <a:contourClr>
              <a:srgbClr val="333333"/>
            </a:contourClr>
          </a:sp3d>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69" name="图片 3"/>
          <p:cNvPicPr>
            <a:picLocks noChangeAspect="1"/>
          </p:cNvPicPr>
          <p:nvPr/>
        </p:nvPicPr>
        <p:blipFill>
          <a:blip xmlns:r="http://schemas.openxmlformats.org/officeDocument/2006/relationships" r:embed="rId7" cstate="print"/>
          <a:stretch>
            <a:fillRect/>
          </a:stretch>
        </p:blipFill>
        <p:spPr>
          <a:xfrm>
            <a:off x="3093838" y="1057668"/>
            <a:ext cx="1292770" cy="1288263"/>
          </a:xfrm>
          <a:prstGeom prst="ellipse"/>
          <a:ln w="63500" cap="rnd">
            <a:solidFill>
              <a:srgbClr val="333333"/>
            </a:solidFill>
          </a:ln>
          <a:effectLst>
            <a:outerShdw blurRad="381000" dir="5400000" dist="292100" rotWithShape="0" sx="-80000" sy="-18000">
              <a:srgbClr val="000000">
                <a:alpha val="22000"/>
              </a:srgbClr>
            </a:outerShdw>
          </a:effectLst>
          <a:scene3d>
            <a:camera prst="orthographicFront"/>
            <a:lightRig dir="t" rig="contrasting">
              <a:rot lat="0" lon="0" rev="3000000"/>
            </a:lightRig>
          </a:scene3d>
          <a:sp3d contourW="7620">
            <a:bevelT w="95250" h="31750"/>
            <a:contourClr>
              <a:srgbClr val="333333"/>
            </a:contourClr>
          </a:sp3d>
        </p:spPr>
      </p:pic>
      <p:pic>
        <p:nvPicPr>
          <p:cNvPr id="2097170" name="图片 5" descr="C:/Users/Admin/Desktop/2024072100918904a标准/二寸_电子照.jpg二寸_电子照"/>
          <p:cNvPicPr>
            <a:picLocks noChangeAspect="1"/>
          </p:cNvPicPr>
          <p:nvPr/>
        </p:nvPicPr>
        <p:blipFill>
          <a:blip xmlns:r="http://schemas.openxmlformats.org/officeDocument/2006/relationships" r:embed="rId8"/>
          <a:srcRect t="14487" b="14487"/>
          <a:stretch>
            <a:fillRect/>
          </a:stretch>
        </p:blipFill>
        <p:spPr>
          <a:xfrm>
            <a:off x="4485758" y="1064018"/>
            <a:ext cx="1292770" cy="1288263"/>
          </a:xfrm>
          <a:prstGeom prst="ellipse"/>
          <a:ln w="63500" cap="rnd">
            <a:solidFill>
              <a:schemeClr val="accent3"/>
            </a:solidFill>
          </a:ln>
          <a:effectLst>
            <a:outerShdw blurRad="381000" dir="5400000" dist="292100" rotWithShape="0" sx="-80000" sy="-18000">
              <a:srgbClr val="000000">
                <a:alpha val="22000"/>
              </a:srgbClr>
            </a:outerShdw>
          </a:effectLst>
          <a:scene3d>
            <a:camera prst="orthographicFront"/>
            <a:lightRig dir="t" rig="contrasting">
              <a:rot lat="0" lon="0" rev="3000000"/>
            </a:lightRig>
          </a:scene3d>
          <a:sp3d contourW="7620">
            <a:bevelT w="95250" h="31750"/>
            <a:contourClr>
              <a:srgbClr val="333333"/>
            </a:contourClr>
          </a:sp3d>
        </p:spPr>
      </p:pic>
      <p:pic>
        <p:nvPicPr>
          <p:cNvPr id="2097171" name="图片 10"/>
          <p:cNvPicPr>
            <a:picLocks noChangeAspect="1"/>
          </p:cNvPicPr>
          <p:nvPr/>
        </p:nvPicPr>
        <p:blipFill rotWithShape="1">
          <a:blip xmlns:r="http://schemas.openxmlformats.org/officeDocument/2006/relationships" r:embed="rId9" cstate="print"/>
          <a:srcRect l="31324" t="19102" r="36940" b="32293"/>
          <a:stretch>
            <a:fillRect/>
          </a:stretch>
        </p:blipFill>
        <p:spPr>
          <a:xfrm>
            <a:off x="3084844" y="1038809"/>
            <a:ext cx="1317157" cy="1345961"/>
          </a:xfrm>
          <a:prstGeom prst="ellipse"/>
          <a:ln w="63500" cap="rnd">
            <a:solidFill>
              <a:schemeClr val="accent5">
                <a:lumMod val="75000"/>
              </a:schemeClr>
            </a:solidFill>
          </a:ln>
          <a:effectLst>
            <a:outerShdw blurRad="381000" dir="5400000" dist="292100" rotWithShape="0" sx="-80000" sy="-18000">
              <a:srgbClr val="000000">
                <a:alpha val="22000"/>
              </a:srgbClr>
            </a:outerShdw>
          </a:effectLst>
          <a:scene3d>
            <a:camera prst="orthographicFront"/>
            <a:lightRig dir="t" rig="contrasting">
              <a:rot lat="0" lon="0" rev="3000000"/>
            </a:lightRig>
          </a:scene3d>
          <a:sp3d contourW="7620">
            <a:bevelT w="95250" h="31750"/>
            <a:contourClr>
              <a:srgbClr val="333333"/>
            </a:contourClr>
          </a:sp3d>
        </p:spPr>
      </p:pic>
    </p:spTree>
  </p:cSld>
  <p:clrMapOvr>
    <a:masterClrMapping/>
  </p:clrMapOvr>
  <p:transition spd="slow">
    <p:diamond/>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77" name=""/>
        <p:cNvGrpSpPr/>
        <p:nvPr/>
      </p:nvGrpSpPr>
      <p:grpSpPr>
        <a:xfrm>
          <a:off x="0" y="0"/>
          <a:ext cx="0" cy="0"/>
          <a:chOff x="0" y="0"/>
          <a:chExt cx="0" cy="0"/>
        </a:xfrm>
      </p:grpSpPr>
      <p:grpSp>
        <p:nvGrpSpPr>
          <p:cNvPr id="78" name="组合 27"/>
          <p:cNvGrpSpPr/>
          <p:nvPr/>
        </p:nvGrpSpPr>
        <p:grpSpPr bwMode="auto">
          <a:xfrm>
            <a:off x="645915" y="3749225"/>
            <a:ext cx="3545681" cy="522684"/>
            <a:chOff x="0" y="0"/>
            <a:chExt cx="4727045" cy="649007"/>
          </a:xfrm>
        </p:grpSpPr>
        <p:sp>
          <p:nvSpPr>
            <p:cNvPr id="1048818" name="矩形 12"/>
            <p:cNvSpPr>
              <a:spLocks noChangeArrowheads="1"/>
            </p:cNvSpPr>
            <p:nvPr/>
          </p:nvSpPr>
          <p:spPr bwMode="auto">
            <a:xfrm rot="16200000">
              <a:off x="2281590" y="-2078072"/>
              <a:ext cx="163866" cy="4727045"/>
            </a:xfrm>
            <a:prstGeom prst="rect"/>
            <a:solidFill>
              <a:srgbClr val="00C898"/>
            </a:solidFill>
            <a:ln>
              <a:noFill/>
            </a:ln>
          </p:spPr>
          <p:txBody>
            <a:bodyPr anchor="ctr"/>
            <a:p>
              <a:pPr algn="ctr"/>
              <a:endParaRPr altLang="en-US" sz="1015" lang="zh-CN">
                <a:solidFill>
                  <a:srgbClr val="FFFFFF"/>
                </a:solidFill>
                <a:latin typeface="宋体" panose="02010600030101010101" pitchFamily="2" charset="-122"/>
                <a:sym typeface="宋体" panose="02010600030101010101" pitchFamily="2" charset="-122"/>
              </a:endParaRPr>
            </a:p>
          </p:txBody>
        </p:sp>
        <p:sp>
          <p:nvSpPr>
            <p:cNvPr id="1048819" name="矩形 13"/>
            <p:cNvSpPr>
              <a:spLocks noChangeArrowheads="1"/>
            </p:cNvSpPr>
            <p:nvPr/>
          </p:nvSpPr>
          <p:spPr bwMode="auto">
            <a:xfrm rot="16200000">
              <a:off x="2322556" y="-2236797"/>
              <a:ext cx="81933" cy="4727045"/>
            </a:xfrm>
            <a:prstGeom prst="rect"/>
            <a:solidFill>
              <a:srgbClr val="00D3F0"/>
            </a:solidFill>
            <a:ln>
              <a:noFill/>
            </a:ln>
          </p:spPr>
          <p:txBody>
            <a:bodyPr anchor="ctr"/>
            <a:p>
              <a:pPr algn="ctr"/>
              <a:endParaRPr altLang="en-US" sz="1015" lang="zh-CN">
                <a:solidFill>
                  <a:srgbClr val="FFFFFF"/>
                </a:solidFill>
                <a:latin typeface="宋体" panose="02010600030101010101" pitchFamily="2" charset="-122"/>
                <a:sym typeface="宋体" panose="02010600030101010101" pitchFamily="2" charset="-122"/>
              </a:endParaRPr>
            </a:p>
          </p:txBody>
        </p:sp>
        <p:sp>
          <p:nvSpPr>
            <p:cNvPr id="1048820" name="矩形 14"/>
            <p:cNvSpPr>
              <a:spLocks noChangeArrowheads="1"/>
            </p:cNvSpPr>
            <p:nvPr/>
          </p:nvSpPr>
          <p:spPr bwMode="auto">
            <a:xfrm rot="16200000">
              <a:off x="2338943" y="-2338944"/>
              <a:ext cx="49160" cy="4727045"/>
            </a:xfrm>
            <a:prstGeom prst="rect"/>
            <a:solidFill>
              <a:srgbClr val="92D050"/>
            </a:solidFill>
            <a:ln>
              <a:noFill/>
            </a:ln>
          </p:spPr>
          <p:txBody>
            <a:bodyPr anchor="ctr"/>
            <a:p>
              <a:pPr algn="ctr"/>
              <a:endParaRPr altLang="en-US" sz="1015" lang="zh-CN">
                <a:solidFill>
                  <a:srgbClr val="FFFFFF"/>
                </a:solidFill>
                <a:latin typeface="宋体" panose="02010600030101010101" pitchFamily="2" charset="-122"/>
                <a:sym typeface="宋体" panose="02010600030101010101" pitchFamily="2" charset="-122"/>
              </a:endParaRPr>
            </a:p>
          </p:txBody>
        </p:sp>
        <p:sp>
          <p:nvSpPr>
            <p:cNvPr id="1048821" name="矩形 15"/>
            <p:cNvSpPr>
              <a:spLocks noChangeArrowheads="1"/>
            </p:cNvSpPr>
            <p:nvPr/>
          </p:nvSpPr>
          <p:spPr bwMode="auto">
            <a:xfrm rot="16200000">
              <a:off x="2240623" y="-1837417"/>
              <a:ext cx="245799" cy="4727045"/>
            </a:xfrm>
            <a:prstGeom prst="rect"/>
            <a:solidFill>
              <a:srgbClr val="0091C4"/>
            </a:solidFill>
            <a:ln>
              <a:noFill/>
            </a:ln>
          </p:spPr>
          <p:txBody>
            <a:bodyPr anchor="ctr"/>
            <a:p>
              <a:pPr algn="ctr"/>
              <a:endParaRPr altLang="en-US" sz="1015" lang="zh-CN">
                <a:solidFill>
                  <a:srgbClr val="FFFFFF"/>
                </a:solidFill>
                <a:latin typeface="宋体" panose="02010600030101010101" pitchFamily="2" charset="-122"/>
                <a:sym typeface="宋体" panose="02010600030101010101" pitchFamily="2" charset="-122"/>
              </a:endParaRPr>
            </a:p>
          </p:txBody>
        </p:sp>
      </p:grpSp>
      <p:sp>
        <p:nvSpPr>
          <p:cNvPr id="1048822" name="矩形 16"/>
          <p:cNvSpPr/>
          <p:nvPr/>
        </p:nvSpPr>
        <p:spPr>
          <a:xfrm>
            <a:off x="1309632" y="4329483"/>
            <a:ext cx="2270147" cy="521970"/>
          </a:xfrm>
          <a:prstGeom prst="rect"/>
        </p:spPr>
        <p:txBody>
          <a:bodyPr wrap="square">
            <a:spAutoFit/>
          </a:bodyPr>
          <a:p>
            <a:pPr algn="ctr" lvl="0"/>
            <a:r>
              <a:rPr altLang="en-US" b="1" dirty="0" sz="1800" lang="zh-CN">
                <a:solidFill>
                  <a:srgbClr val="0091C4"/>
                </a:solidFill>
                <a:latin typeface="微软雅黑" panose="020B0503020204020204" pitchFamily="34" charset="-122"/>
                <a:ea typeface="微软雅黑" panose="020B0503020204020204" pitchFamily="34" charset="-122"/>
              </a:rPr>
              <a:t>公司主要成员</a:t>
            </a:r>
            <a:endParaRPr altLang="en-US" b="1" dirty="0" sz="1800" lang="zh-CN">
              <a:solidFill>
                <a:srgbClr val="0091C4"/>
              </a:solidFill>
              <a:latin typeface="微软雅黑" panose="020B0503020204020204" pitchFamily="34" charset="-122"/>
              <a:ea typeface="微软雅黑" panose="020B0503020204020204" pitchFamily="34" charset="-122"/>
            </a:endParaRPr>
          </a:p>
          <a:p>
            <a:pPr algn="ctr" lvl="0"/>
            <a:r>
              <a:rPr altLang="zh-CN" b="1" dirty="0" sz="1000" lang="en-US">
                <a:solidFill>
                  <a:srgbClr val="0091C4"/>
                </a:solidFill>
                <a:latin typeface="微软雅黑" panose="020B0503020204020204" pitchFamily="34" charset="-122"/>
                <a:ea typeface="微软雅黑" panose="020B0503020204020204" pitchFamily="34" charset="-122"/>
              </a:rPr>
              <a:t>company main staff</a:t>
            </a:r>
            <a:endParaRPr altLang="zh-CN" b="1" dirty="0" sz="1000" lang="en-US">
              <a:solidFill>
                <a:srgbClr val="0091C4"/>
              </a:solidFill>
              <a:latin typeface="微软雅黑" panose="020B0503020204020204" pitchFamily="34" charset="-122"/>
              <a:ea typeface="微软雅黑" panose="020B0503020204020204" pitchFamily="34" charset="-122"/>
            </a:endParaRPr>
          </a:p>
        </p:txBody>
      </p:sp>
      <p:grpSp>
        <p:nvGrpSpPr>
          <p:cNvPr id="79" name="组合 27"/>
          <p:cNvGrpSpPr/>
          <p:nvPr/>
        </p:nvGrpSpPr>
        <p:grpSpPr bwMode="auto">
          <a:xfrm>
            <a:off x="4966693" y="3793364"/>
            <a:ext cx="3545681" cy="522684"/>
            <a:chOff x="0" y="0"/>
            <a:chExt cx="4727045" cy="649007"/>
          </a:xfrm>
        </p:grpSpPr>
        <p:sp>
          <p:nvSpPr>
            <p:cNvPr id="1048823" name="矩形 12"/>
            <p:cNvSpPr>
              <a:spLocks noChangeArrowheads="1"/>
            </p:cNvSpPr>
            <p:nvPr/>
          </p:nvSpPr>
          <p:spPr bwMode="auto">
            <a:xfrm rot="16200000">
              <a:off x="2281590" y="-2078072"/>
              <a:ext cx="163866" cy="4727045"/>
            </a:xfrm>
            <a:prstGeom prst="rect"/>
            <a:solidFill>
              <a:srgbClr val="00C898"/>
            </a:solidFill>
            <a:ln>
              <a:noFill/>
            </a:ln>
          </p:spPr>
          <p:txBody>
            <a:bodyPr anchor="ctr"/>
            <a:p>
              <a:pPr algn="ctr"/>
              <a:endParaRPr altLang="en-US" sz="1015" lang="zh-CN">
                <a:solidFill>
                  <a:srgbClr val="FFFFFF"/>
                </a:solidFill>
                <a:latin typeface="宋体" panose="02010600030101010101" pitchFamily="2" charset="-122"/>
                <a:sym typeface="宋体" panose="02010600030101010101" pitchFamily="2" charset="-122"/>
              </a:endParaRPr>
            </a:p>
          </p:txBody>
        </p:sp>
        <p:sp>
          <p:nvSpPr>
            <p:cNvPr id="1048824" name="矩形 13"/>
            <p:cNvSpPr>
              <a:spLocks noChangeArrowheads="1"/>
            </p:cNvSpPr>
            <p:nvPr/>
          </p:nvSpPr>
          <p:spPr bwMode="auto">
            <a:xfrm rot="16200000">
              <a:off x="2322556" y="-2236797"/>
              <a:ext cx="81933" cy="4727045"/>
            </a:xfrm>
            <a:prstGeom prst="rect"/>
            <a:solidFill>
              <a:srgbClr val="00D3F0"/>
            </a:solidFill>
            <a:ln>
              <a:noFill/>
            </a:ln>
          </p:spPr>
          <p:txBody>
            <a:bodyPr anchor="ctr"/>
            <a:p>
              <a:pPr algn="ctr"/>
              <a:endParaRPr altLang="en-US" sz="1015" lang="zh-CN">
                <a:solidFill>
                  <a:srgbClr val="FFFFFF"/>
                </a:solidFill>
                <a:latin typeface="宋体" panose="02010600030101010101" pitchFamily="2" charset="-122"/>
                <a:sym typeface="宋体" panose="02010600030101010101" pitchFamily="2" charset="-122"/>
              </a:endParaRPr>
            </a:p>
          </p:txBody>
        </p:sp>
        <p:sp>
          <p:nvSpPr>
            <p:cNvPr id="1048825" name="矩形 14"/>
            <p:cNvSpPr>
              <a:spLocks noChangeArrowheads="1"/>
            </p:cNvSpPr>
            <p:nvPr/>
          </p:nvSpPr>
          <p:spPr bwMode="auto">
            <a:xfrm rot="16200000">
              <a:off x="2338943" y="-2338944"/>
              <a:ext cx="49160" cy="4727045"/>
            </a:xfrm>
            <a:prstGeom prst="rect"/>
            <a:solidFill>
              <a:srgbClr val="92D050"/>
            </a:solidFill>
            <a:ln>
              <a:noFill/>
            </a:ln>
          </p:spPr>
          <p:txBody>
            <a:bodyPr anchor="ctr"/>
            <a:p>
              <a:pPr algn="ctr"/>
              <a:endParaRPr altLang="en-US" sz="1015" lang="zh-CN">
                <a:solidFill>
                  <a:srgbClr val="FFFFFF"/>
                </a:solidFill>
                <a:latin typeface="宋体" panose="02010600030101010101" pitchFamily="2" charset="-122"/>
                <a:sym typeface="宋体" panose="02010600030101010101" pitchFamily="2" charset="-122"/>
              </a:endParaRPr>
            </a:p>
          </p:txBody>
        </p:sp>
        <p:sp>
          <p:nvSpPr>
            <p:cNvPr id="1048826" name="矩形 15"/>
            <p:cNvSpPr>
              <a:spLocks noChangeArrowheads="1"/>
            </p:cNvSpPr>
            <p:nvPr/>
          </p:nvSpPr>
          <p:spPr bwMode="auto">
            <a:xfrm rot="16200000">
              <a:off x="2240623" y="-1837417"/>
              <a:ext cx="245799" cy="4727045"/>
            </a:xfrm>
            <a:prstGeom prst="rect"/>
            <a:solidFill>
              <a:srgbClr val="0091C4"/>
            </a:solidFill>
            <a:ln>
              <a:noFill/>
            </a:ln>
          </p:spPr>
          <p:txBody>
            <a:bodyPr anchor="ctr"/>
            <a:p>
              <a:pPr algn="ctr"/>
              <a:endParaRPr altLang="en-US" sz="1015" lang="zh-CN">
                <a:solidFill>
                  <a:srgbClr val="FFFFFF"/>
                </a:solidFill>
                <a:latin typeface="宋体" panose="02010600030101010101" pitchFamily="2" charset="-122"/>
                <a:sym typeface="宋体" panose="02010600030101010101" pitchFamily="2" charset="-122"/>
              </a:endParaRPr>
            </a:p>
          </p:txBody>
        </p:sp>
      </p:grpSp>
      <p:sp>
        <p:nvSpPr>
          <p:cNvPr id="1048827" name="矩形 33"/>
          <p:cNvSpPr/>
          <p:nvPr/>
        </p:nvSpPr>
        <p:spPr>
          <a:xfrm>
            <a:off x="5649247" y="4361018"/>
            <a:ext cx="2180571" cy="553085"/>
          </a:xfrm>
          <a:prstGeom prst="rect"/>
        </p:spPr>
        <p:txBody>
          <a:bodyPr wrap="square">
            <a:spAutoFit/>
          </a:bodyPr>
          <a:p>
            <a:pPr algn="ctr" lvl="0"/>
            <a:r>
              <a:rPr altLang="en-US" b="1" dirty="0" sz="1800" lang="zh-CN">
                <a:solidFill>
                  <a:srgbClr val="0091C4"/>
                </a:solidFill>
                <a:latin typeface="微软雅黑" panose="020B0503020204020204" pitchFamily="34" charset="-122"/>
                <a:ea typeface="微软雅黑" panose="020B0503020204020204" pitchFamily="34" charset="-122"/>
              </a:rPr>
              <a:t>公司活动</a:t>
            </a:r>
            <a:endParaRPr altLang="en-US" b="1" dirty="0" sz="1800" lang="zh-CN">
              <a:solidFill>
                <a:srgbClr val="0091C4"/>
              </a:solidFill>
              <a:latin typeface="微软雅黑" panose="020B0503020204020204" pitchFamily="34" charset="-122"/>
              <a:ea typeface="微软雅黑" panose="020B0503020204020204" pitchFamily="34" charset="-122"/>
            </a:endParaRPr>
          </a:p>
          <a:p>
            <a:pPr algn="ctr" lvl="0"/>
            <a:r>
              <a:rPr altLang="zh-CN" b="1" dirty="0" sz="1200" lang="en-US">
                <a:solidFill>
                  <a:srgbClr val="0091C4"/>
                </a:solidFill>
                <a:latin typeface="微软雅黑" panose="020B0503020204020204" pitchFamily="34" charset="-122"/>
                <a:ea typeface="微软雅黑" panose="020B0503020204020204" pitchFamily="34" charset="-122"/>
              </a:rPr>
              <a:t>company activities</a:t>
            </a:r>
            <a:endParaRPr altLang="zh-CN" b="1" dirty="0" sz="1200" lang="en-US">
              <a:solidFill>
                <a:srgbClr val="0091C4"/>
              </a:solidFill>
              <a:latin typeface="微软雅黑" panose="020B0503020204020204" pitchFamily="34" charset="-122"/>
              <a:ea typeface="微软雅黑" panose="020B0503020204020204" pitchFamily="34" charset="-122"/>
            </a:endParaRPr>
          </a:p>
        </p:txBody>
      </p:sp>
      <p:pic>
        <p:nvPicPr>
          <p:cNvPr id="2097172" name="图片 18"/>
          <p:cNvPicPr>
            <a:picLocks noChangeAspect="1"/>
          </p:cNvPicPr>
          <p:nvPr/>
        </p:nvPicPr>
        <p:blipFill>
          <a:blip xmlns:r="http://schemas.openxmlformats.org/officeDocument/2006/relationships" r:embed="rId1" cstate="print"/>
          <a:stretch>
            <a:fillRect/>
          </a:stretch>
        </p:blipFill>
        <p:spPr>
          <a:xfrm>
            <a:off x="642869" y="1277452"/>
            <a:ext cx="3545682" cy="2124061"/>
          </a:xfrm>
          <a:prstGeom prst="roundRect">
            <a:avLst>
              <a:gd name="adj" fmla="val 8594"/>
            </a:avLst>
          </a:prstGeom>
          <a:solidFill>
            <a:srgbClr val="FFFFFF">
              <a:shade val="85000"/>
            </a:srgbClr>
          </a:solidFill>
          <a:ln>
            <a:noFill/>
          </a:ln>
          <a:effectLst>
            <a:reflection algn="bl" blurRad="12700" dir="5400000" dist="5000" endPos="28000" rotWithShape="0" stA="38000" sy="-100000"/>
          </a:effectLst>
        </p:spPr>
      </p:pic>
      <p:pic>
        <p:nvPicPr>
          <p:cNvPr id="2097173" name="图片 23"/>
          <p:cNvPicPr>
            <a:picLocks noChangeAspect="1"/>
          </p:cNvPicPr>
          <p:nvPr/>
        </p:nvPicPr>
        <p:blipFill>
          <a:blip xmlns:r="http://schemas.openxmlformats.org/officeDocument/2006/relationships" r:embed="rId2" cstate="print"/>
          <a:stretch>
            <a:fillRect/>
          </a:stretch>
        </p:blipFill>
        <p:spPr>
          <a:xfrm>
            <a:off x="4919345" y="906780"/>
            <a:ext cx="1769745" cy="1106170"/>
          </a:xfrm>
          <a:prstGeom prst="roundRect">
            <a:avLst>
              <a:gd name="adj" fmla="val 8594"/>
            </a:avLst>
          </a:prstGeom>
          <a:solidFill>
            <a:srgbClr val="FFFFFF">
              <a:shade val="85000"/>
            </a:srgbClr>
          </a:solidFill>
          <a:ln>
            <a:noFill/>
          </a:ln>
          <a:effectLst>
            <a:reflection algn="bl" blurRad="12700" dir="5400000" dist="5000" endPos="28000" rotWithShape="0" stA="38000" sy="-100000"/>
          </a:effectLst>
        </p:spPr>
      </p:pic>
      <p:pic>
        <p:nvPicPr>
          <p:cNvPr id="2097174" name="图片 25"/>
          <p:cNvPicPr>
            <a:picLocks noChangeAspect="1"/>
          </p:cNvPicPr>
          <p:nvPr/>
        </p:nvPicPr>
        <p:blipFill>
          <a:blip xmlns:r="http://schemas.openxmlformats.org/officeDocument/2006/relationships" r:embed="rId3" cstate="print"/>
          <a:stretch>
            <a:fillRect/>
          </a:stretch>
        </p:blipFill>
        <p:spPr>
          <a:xfrm>
            <a:off x="4941675" y="2426697"/>
            <a:ext cx="1746486" cy="1133567"/>
          </a:xfrm>
          <a:prstGeom prst="roundRect">
            <a:avLst>
              <a:gd name="adj" fmla="val 8594"/>
            </a:avLst>
          </a:prstGeom>
          <a:solidFill>
            <a:srgbClr val="FFFFFF">
              <a:shade val="85000"/>
            </a:srgbClr>
          </a:solidFill>
          <a:ln>
            <a:noFill/>
          </a:ln>
          <a:effectLst>
            <a:reflection algn="bl" blurRad="12700" dir="5400000" dist="5000" endPos="28000" rotWithShape="0" stA="38000" sy="-100000"/>
          </a:effectLst>
        </p:spPr>
      </p:pic>
      <p:pic>
        <p:nvPicPr>
          <p:cNvPr id="2097175" name="图片 26"/>
          <p:cNvPicPr>
            <a:picLocks noChangeAspect="1"/>
          </p:cNvPicPr>
          <p:nvPr/>
        </p:nvPicPr>
        <p:blipFill>
          <a:blip xmlns:r="http://schemas.openxmlformats.org/officeDocument/2006/relationships" r:embed="rId4" cstate="print"/>
          <a:stretch>
            <a:fillRect/>
          </a:stretch>
        </p:blipFill>
        <p:spPr>
          <a:xfrm>
            <a:off x="6884388" y="2419963"/>
            <a:ext cx="1630671" cy="1166248"/>
          </a:xfrm>
          <a:prstGeom prst="roundRect">
            <a:avLst>
              <a:gd name="adj" fmla="val 8594"/>
            </a:avLst>
          </a:prstGeom>
          <a:solidFill>
            <a:srgbClr val="FFFFFF">
              <a:shade val="85000"/>
            </a:srgbClr>
          </a:solidFill>
          <a:ln>
            <a:noFill/>
          </a:ln>
          <a:effectLst>
            <a:reflection algn="bl" blurRad="12700" dir="5400000" dist="5000" endPos="28000" rotWithShape="0" stA="38000" sy="-100000"/>
          </a:effectLst>
        </p:spPr>
      </p:pic>
      <p:pic>
        <p:nvPicPr>
          <p:cNvPr id="2097176" name="图片 27"/>
          <p:cNvPicPr>
            <a:picLocks noChangeAspect="1"/>
          </p:cNvPicPr>
          <p:nvPr/>
        </p:nvPicPr>
        <p:blipFill>
          <a:blip xmlns:r="http://schemas.openxmlformats.org/officeDocument/2006/relationships" r:embed="rId5" cstate="print"/>
          <a:stretch>
            <a:fillRect/>
          </a:stretch>
        </p:blipFill>
        <p:spPr>
          <a:xfrm>
            <a:off x="7080885" y="514350"/>
            <a:ext cx="1111250" cy="1498600"/>
          </a:xfrm>
          <a:prstGeom prst="roundRect">
            <a:avLst>
              <a:gd name="adj" fmla="val 8594"/>
            </a:avLst>
          </a:prstGeom>
          <a:solidFill>
            <a:srgbClr val="FFFFFF">
              <a:shade val="85000"/>
            </a:srgbClr>
          </a:solidFill>
          <a:ln>
            <a:noFill/>
          </a:ln>
          <a:effectLst>
            <a:reflection algn="bl" blurRad="12700" dir="5400000" dist="5000" endPos="28000" rotWithShape="0" stA="38000" sy="-100000"/>
          </a:effectLst>
        </p:spPr>
      </p:pic>
      <p:sp>
        <p:nvSpPr>
          <p:cNvPr id="1048828" name="文本框 3"/>
          <p:cNvSpPr txBox="1"/>
          <p:nvPr/>
        </p:nvSpPr>
        <p:spPr>
          <a:xfrm>
            <a:off x="963216" y="474949"/>
            <a:ext cx="1620180" cy="675640"/>
          </a:xfrm>
          <a:prstGeom prst="rect"/>
          <a:noFill/>
          <a:effectLst/>
        </p:spPr>
        <p:txBody>
          <a:bodyPr rtlCol="0" wrap="square">
            <a:spAutoFit/>
          </a:bodyPr>
          <a:p>
            <a:r>
              <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团队风采</a:t>
            </a:r>
            <a:r>
              <a:rPr altLang="zh-CN" b="1" dirty="0" sz="24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 </a:t>
            </a:r>
            <a:r>
              <a:rPr altLang="zh-CN" b="1" dirty="0" sz="14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team elegance</a:t>
            </a:r>
            <a:endParaRPr altLang="zh-CN" b="1" dirty="0" sz="14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p:txBody>
      </p:sp>
      <p:grpSp>
        <p:nvGrpSpPr>
          <p:cNvPr id="80" name="组合 32"/>
          <p:cNvGrpSpPr/>
          <p:nvPr/>
        </p:nvGrpSpPr>
        <p:grpSpPr>
          <a:xfrm>
            <a:off x="268227" y="479676"/>
            <a:ext cx="566746" cy="505819"/>
            <a:chOff x="268227" y="479676"/>
            <a:chExt cx="566746" cy="505819"/>
          </a:xfrm>
        </p:grpSpPr>
        <p:grpSp>
          <p:nvGrpSpPr>
            <p:cNvPr id="81" name="组合 35"/>
            <p:cNvGrpSpPr/>
            <p:nvPr/>
          </p:nvGrpSpPr>
          <p:grpSpPr>
            <a:xfrm rot="18933031">
              <a:off x="268227" y="479676"/>
              <a:ext cx="566746" cy="505819"/>
              <a:chOff x="676655" y="912350"/>
              <a:chExt cx="771145" cy="688245"/>
            </a:xfrm>
          </p:grpSpPr>
          <p:sp>
            <p:nvSpPr>
              <p:cNvPr id="1048829" name="任意多边形 37"/>
              <p:cNvSpPr/>
              <p:nvPr/>
            </p:nvSpPr>
            <p:spPr>
              <a:xfrm>
                <a:off x="676655" y="912350"/>
                <a:ext cx="771145" cy="683700"/>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noFill/>
              <a:ln w="1905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sp>
            <p:nvSpPr>
              <p:cNvPr id="1048830" name="任意多边形 38"/>
              <p:cNvSpPr/>
              <p:nvPr/>
            </p:nvSpPr>
            <p:spPr>
              <a:xfrm rot="20762126">
                <a:off x="723555" y="961190"/>
                <a:ext cx="721185" cy="639405"/>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solidFill>
                <a:schemeClr val="bg1">
                  <a:lumMod val="85000"/>
                </a:schemeClr>
              </a:solidFill>
              <a:ln w="28575">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grpSp>
        <p:pic>
          <p:nvPicPr>
            <p:cNvPr id="2097177" name="Picture 62" descr="rId1"/>
            <p:cNvPicPr>
              <a:picLocks noChangeAspect="1" noChangeArrowheads="1"/>
            </p:cNvPicPr>
            <p:nvPr/>
          </p:nvPicPr>
          <p:blipFill>
            <a:blip xmlns:r="http://schemas.openxmlformats.org/officeDocument/2006/relationships" r:embed="rId6" cstate="print">
              <a:clrChange>
                <a:clrFrom>
                  <a:srgbClr val="FEFEFE"/>
                </a:clrFrom>
                <a:clrTo>
                  <a:srgbClr val="FEFEFE">
                    <a:alpha val="0"/>
                  </a:srgbClr>
                </a:clrTo>
              </a:clrChange>
            </a:blip>
            <a:srcRect/>
            <a:stretch>
              <a:fillRect/>
            </a:stretch>
          </p:blipFill>
          <p:spPr>
            <a:xfrm>
              <a:off x="429396" y="585201"/>
              <a:ext cx="323079" cy="189119"/>
            </a:xfrm>
            <a:prstGeom prst="rect"/>
            <a:noFill/>
          </p:spPr>
        </p:pic>
      </p:grpSp>
    </p:spTree>
  </p:cSld>
  <p:clrMapOvr>
    <a:masterClrMapping/>
  </p:clrMapOvr>
  <p:transition spd="slow">
    <p:newsflash/>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84" name=""/>
        <p:cNvGrpSpPr/>
        <p:nvPr/>
      </p:nvGrpSpPr>
      <p:grpSpPr>
        <a:xfrm>
          <a:off x="0" y="0"/>
          <a:ext cx="0" cy="0"/>
          <a:chOff x="0" y="0"/>
          <a:chExt cx="0" cy="0"/>
        </a:xfrm>
      </p:grpSpPr>
      <p:sp>
        <p:nvSpPr>
          <p:cNvPr id="1048834" name="Freeform 5"/>
          <p:cNvSpPr/>
          <p:nvPr/>
        </p:nvSpPr>
        <p:spPr bwMode="auto">
          <a:xfrm rot="6393894">
            <a:off x="3643240" y="-156827"/>
            <a:ext cx="6729859" cy="6073098"/>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3810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835" name="Freeform 5"/>
          <p:cNvSpPr/>
          <p:nvPr/>
        </p:nvSpPr>
        <p:spPr bwMode="auto">
          <a:xfrm rot="3322336">
            <a:off x="3751487" y="-302103"/>
            <a:ext cx="6949498" cy="6271302"/>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62C35"/>
          </a:solidFill>
          <a:ln w="38100">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pic>
        <p:nvPicPr>
          <p:cNvPr id="2097178" name="图片 1"/>
          <p:cNvPicPr>
            <a:picLocks noChangeAspect="1"/>
          </p:cNvPicPr>
          <p:nvPr/>
        </p:nvPicPr>
        <p:blipFill>
          <a:blip xmlns:r="http://schemas.openxmlformats.org/officeDocument/2006/relationships" r:embed="rId1"/>
          <a:stretch>
            <a:fillRect/>
          </a:stretch>
        </p:blipFill>
        <p:spPr>
          <a:xfrm>
            <a:off x="0" y="529799"/>
            <a:ext cx="3757475" cy="3407201"/>
          </a:xfrm>
          <a:prstGeom prst="rect"/>
        </p:spPr>
      </p:pic>
      <p:sp>
        <p:nvSpPr>
          <p:cNvPr id="1048836" name="文本框 3"/>
          <p:cNvSpPr txBox="1"/>
          <p:nvPr/>
        </p:nvSpPr>
        <p:spPr>
          <a:xfrm>
            <a:off x="900654" y="1987179"/>
            <a:ext cx="2178190" cy="737235"/>
          </a:xfrm>
          <a:prstGeom prst="rect"/>
          <a:noFill/>
          <a:effectLst/>
        </p:spPr>
        <p:txBody>
          <a:bodyPr rtlCol="0" wrap="square">
            <a:spAutoFit/>
          </a:bodyPr>
          <a:p>
            <a:r>
              <a:rPr altLang="en-US" b="1" dirty="0" sz="2800" lang="zh-CN">
                <a:solidFill>
                  <a:srgbClr val="FBFCF2"/>
                </a:solidFill>
                <a:latin typeface="微软雅黑" panose="020B0503020204020204" pitchFamily="34" charset="-122"/>
                <a:ea typeface="微软雅黑" panose="020B0503020204020204" pitchFamily="34" charset="-122"/>
              </a:rPr>
              <a:t>产品与服务</a:t>
            </a:r>
            <a:endParaRPr altLang="en-US" b="1" dirty="0" sz="2800" lang="zh-CN">
              <a:solidFill>
                <a:srgbClr val="FBFCF2"/>
              </a:solidFill>
              <a:latin typeface="微软雅黑" panose="020B0503020204020204" pitchFamily="34" charset="-122"/>
              <a:ea typeface="微软雅黑" panose="020B0503020204020204" pitchFamily="34" charset="-122"/>
            </a:endParaRPr>
          </a:p>
          <a:p>
            <a:r>
              <a:rPr altLang="zh-CN" b="1" dirty="0" sz="1400" lang="en-US">
                <a:solidFill>
                  <a:srgbClr val="FBFCF2"/>
                </a:solidFill>
                <a:latin typeface="微软雅黑" panose="020B0503020204020204" pitchFamily="34" charset="-122"/>
                <a:ea typeface="微软雅黑" panose="020B0503020204020204" pitchFamily="34" charset="-122"/>
              </a:rPr>
              <a:t>product&amp;service</a:t>
            </a:r>
            <a:endParaRPr altLang="zh-CN" b="1" dirty="0" sz="1400" lang="en-US">
              <a:solidFill>
                <a:srgbClr val="FBFCF2"/>
              </a:solidFill>
              <a:latin typeface="微软雅黑" panose="020B0503020204020204" pitchFamily="34" charset="-122"/>
              <a:ea typeface="微软雅黑" panose="020B0503020204020204" pitchFamily="34" charset="-122"/>
            </a:endParaRPr>
          </a:p>
        </p:txBody>
      </p:sp>
      <p:sp>
        <p:nvSpPr>
          <p:cNvPr id="1048837" name="Freeform 5"/>
          <p:cNvSpPr/>
          <p:nvPr/>
        </p:nvSpPr>
        <p:spPr bwMode="auto">
          <a:xfrm rot="3322336">
            <a:off x="3724271" y="-149703"/>
            <a:ext cx="6949498" cy="6271302"/>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rotWithShape="1" dpi="0">
            <a:blip xmlns:r="http://schemas.openxmlformats.org/officeDocument/2006/relationships" r:embed="rId2">
              <a:alphaModFix amt="30000"/>
              <a:grayscl/>
            </a:blip>
            <a:srcRect/>
            <a:stretch>
              <a:fillRect/>
            </a:stretch>
          </a:blipFill>
          <a:ln w="38100">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838" name="文本框 4"/>
          <p:cNvSpPr txBox="1"/>
          <p:nvPr/>
        </p:nvSpPr>
        <p:spPr>
          <a:xfrm>
            <a:off x="7180580" y="3125470"/>
            <a:ext cx="2176145" cy="583565"/>
          </a:xfrm>
          <a:prstGeom prst="rect"/>
          <a:noFill/>
          <a:effectLst/>
        </p:spPr>
        <p:txBody>
          <a:bodyPr rtlCol="0" wrap="square">
            <a:spAutoFit/>
          </a:bodyPr>
          <a:p>
            <a:r>
              <a:rPr altLang="en-US" dirty="0" sz="1600" lang="zh-CN">
                <a:solidFill>
                  <a:schemeClr val="bg1"/>
                </a:solidFill>
                <a:latin typeface="微软雅黑" panose="020B0503020204020204" pitchFamily="34" charset="-122"/>
                <a:ea typeface="微软雅黑" panose="020B0503020204020204" pitchFamily="34" charset="-122"/>
              </a:rPr>
              <a:t>营销网络</a:t>
            </a:r>
            <a:endParaRPr altLang="en-US" dirty="0" sz="1600" lang="zh-CN">
              <a:solidFill>
                <a:schemeClr val="bg1"/>
              </a:solidFill>
              <a:latin typeface="微软雅黑" panose="020B0503020204020204" pitchFamily="34" charset="-122"/>
              <a:ea typeface="微软雅黑" panose="020B0503020204020204" pitchFamily="34" charset="-122"/>
            </a:endParaRPr>
          </a:p>
          <a:p>
            <a:r>
              <a:rPr altLang="zh-CN" dirty="0" sz="1600" lang="en-US">
                <a:solidFill>
                  <a:schemeClr val="bg1"/>
                </a:solidFill>
                <a:latin typeface="微软雅黑" panose="020B0503020204020204" pitchFamily="34" charset="-122"/>
                <a:ea typeface="微软雅黑" panose="020B0503020204020204" pitchFamily="34" charset="-122"/>
              </a:rPr>
              <a:t>marketing network</a:t>
            </a:r>
            <a:endParaRPr altLang="zh-CN" dirty="0" sz="1600" lang="en-US">
              <a:solidFill>
                <a:schemeClr val="bg1"/>
              </a:solidFill>
              <a:latin typeface="微软雅黑" panose="020B0503020204020204" pitchFamily="34" charset="-122"/>
              <a:ea typeface="微软雅黑" panose="020B0503020204020204" pitchFamily="34" charset="-122"/>
            </a:endParaRPr>
          </a:p>
        </p:txBody>
      </p:sp>
      <p:sp>
        <p:nvSpPr>
          <p:cNvPr id="1048839" name="矩形 5"/>
          <p:cNvSpPr/>
          <p:nvPr/>
        </p:nvSpPr>
        <p:spPr>
          <a:xfrm>
            <a:off x="5128638" y="2583484"/>
            <a:ext cx="1517015" cy="583565"/>
          </a:xfrm>
          <a:prstGeom prst="rect"/>
        </p:spPr>
        <p:txBody>
          <a:bodyPr wrap="none">
            <a:spAutoFit/>
          </a:bodyPr>
          <a:p>
            <a:r>
              <a:rPr altLang="en-US" dirty="0" sz="1600" lang="zh-CN">
                <a:solidFill>
                  <a:schemeClr val="bg1"/>
                </a:solidFill>
                <a:latin typeface="微软雅黑" panose="020B0503020204020204" pitchFamily="34" charset="-122"/>
                <a:ea typeface="微软雅黑" panose="020B0503020204020204" pitchFamily="34" charset="-122"/>
              </a:rPr>
              <a:t>产品展示</a:t>
            </a:r>
            <a:endParaRPr altLang="en-US" dirty="0" sz="1600" lang="zh-CN">
              <a:solidFill>
                <a:schemeClr val="bg1"/>
              </a:solidFill>
              <a:latin typeface="微软雅黑" panose="020B0503020204020204" pitchFamily="34" charset="-122"/>
              <a:ea typeface="微软雅黑" panose="020B0503020204020204" pitchFamily="34" charset="-122"/>
            </a:endParaRPr>
          </a:p>
          <a:p>
            <a:r>
              <a:rPr altLang="zh-CN" dirty="0" sz="1600" lang="en-US">
                <a:solidFill>
                  <a:schemeClr val="bg1"/>
                </a:solidFill>
                <a:latin typeface="微软雅黑" panose="020B0503020204020204" pitchFamily="34" charset="-122"/>
                <a:ea typeface="微软雅黑" panose="020B0503020204020204" pitchFamily="34" charset="-122"/>
              </a:rPr>
              <a:t>product show</a:t>
            </a:r>
            <a:endParaRPr altLang="zh-CN" dirty="0" sz="1600" lang="en-US">
              <a:solidFill>
                <a:schemeClr val="bg1"/>
              </a:solidFill>
              <a:latin typeface="微软雅黑" panose="020B0503020204020204" pitchFamily="34" charset="-122"/>
              <a:ea typeface="微软雅黑" panose="020B0503020204020204" pitchFamily="34" charset="-122"/>
            </a:endParaRPr>
          </a:p>
        </p:txBody>
      </p:sp>
      <p:sp>
        <p:nvSpPr>
          <p:cNvPr id="1048840" name="矩形 6"/>
          <p:cNvSpPr/>
          <p:nvPr/>
        </p:nvSpPr>
        <p:spPr>
          <a:xfrm>
            <a:off x="7182223" y="2597999"/>
            <a:ext cx="2069465" cy="583565"/>
          </a:xfrm>
          <a:prstGeom prst="rect"/>
        </p:spPr>
        <p:txBody>
          <a:bodyPr wrap="none">
            <a:spAutoFit/>
          </a:bodyPr>
          <a:p>
            <a:r>
              <a:rPr altLang="en-US" dirty="0" sz="1600" lang="zh-CN">
                <a:solidFill>
                  <a:schemeClr val="bg1"/>
                </a:solidFill>
                <a:latin typeface="微软雅黑" panose="020B0503020204020204" pitchFamily="34" charset="-122"/>
                <a:ea typeface="微软雅黑" panose="020B0503020204020204" pitchFamily="34" charset="-122"/>
              </a:rPr>
              <a:t>生产设备</a:t>
            </a:r>
            <a:endParaRPr altLang="en-US" dirty="0" sz="1600" lang="zh-CN">
              <a:solidFill>
                <a:schemeClr val="bg1"/>
              </a:solidFill>
              <a:latin typeface="微软雅黑" panose="020B0503020204020204" pitchFamily="34" charset="-122"/>
              <a:ea typeface="微软雅黑" panose="020B0503020204020204" pitchFamily="34" charset="-122"/>
            </a:endParaRPr>
          </a:p>
          <a:p>
            <a:r>
              <a:rPr altLang="zh-CN" dirty="0" sz="1600" lang="en-US">
                <a:solidFill>
                  <a:schemeClr val="bg1"/>
                </a:solidFill>
                <a:latin typeface="微软雅黑" panose="020B0503020204020204" pitchFamily="34" charset="-122"/>
                <a:ea typeface="微软雅黑" panose="020B0503020204020204" pitchFamily="34" charset="-122"/>
              </a:rPr>
              <a:t>product equipment</a:t>
            </a:r>
            <a:endParaRPr altLang="zh-CN" dirty="0" sz="1600" lang="en-US">
              <a:solidFill>
                <a:schemeClr val="bg1"/>
              </a:solidFill>
              <a:latin typeface="微软雅黑" panose="020B0503020204020204" pitchFamily="34" charset="-122"/>
              <a:ea typeface="微软雅黑" panose="020B0503020204020204" pitchFamily="34" charset="-122"/>
            </a:endParaRPr>
          </a:p>
        </p:txBody>
      </p:sp>
      <p:sp>
        <p:nvSpPr>
          <p:cNvPr id="1048841" name="矩形 7"/>
          <p:cNvSpPr/>
          <p:nvPr/>
        </p:nvSpPr>
        <p:spPr>
          <a:xfrm>
            <a:off x="5145525" y="3111235"/>
            <a:ext cx="1972310" cy="583565"/>
          </a:xfrm>
          <a:prstGeom prst="rect"/>
        </p:spPr>
        <p:txBody>
          <a:bodyPr wrap="none">
            <a:spAutoFit/>
          </a:bodyPr>
          <a:p>
            <a:r>
              <a:rPr altLang="en-US" dirty="0" sz="1600" lang="zh-CN">
                <a:solidFill>
                  <a:schemeClr val="bg1"/>
                </a:solidFill>
                <a:latin typeface="微软雅黑" panose="020B0503020204020204" pitchFamily="34" charset="-122"/>
                <a:ea typeface="微软雅黑" panose="020B0503020204020204" pitchFamily="34" charset="-122"/>
              </a:rPr>
              <a:t>检测设备</a:t>
            </a:r>
            <a:endParaRPr altLang="en-US" dirty="0" sz="1600" lang="zh-CN">
              <a:solidFill>
                <a:schemeClr val="bg1"/>
              </a:solidFill>
              <a:latin typeface="微软雅黑" panose="020B0503020204020204" pitchFamily="34" charset="-122"/>
              <a:ea typeface="微软雅黑" panose="020B0503020204020204" pitchFamily="34" charset="-122"/>
            </a:endParaRPr>
          </a:p>
          <a:p>
            <a:r>
              <a:rPr altLang="zh-CN" dirty="0" sz="1600" lang="en-US">
                <a:solidFill>
                  <a:schemeClr val="bg1"/>
                </a:solidFill>
                <a:latin typeface="微软雅黑" panose="020B0503020204020204" pitchFamily="34" charset="-122"/>
                <a:ea typeface="微软雅黑" panose="020B0503020204020204" pitchFamily="34" charset="-122"/>
              </a:rPr>
              <a:t>testing equipment</a:t>
            </a:r>
            <a:endParaRPr altLang="zh-CN" dirty="0" sz="1600" lang="en-US">
              <a:solidFill>
                <a:schemeClr val="bg1"/>
              </a:solidFill>
              <a:latin typeface="微软雅黑" panose="020B0503020204020204" pitchFamily="34" charset="-122"/>
              <a:ea typeface="微软雅黑" panose="020B0503020204020204" pitchFamily="34" charset="-122"/>
            </a:endParaRPr>
          </a:p>
        </p:txBody>
      </p:sp>
      <p:sp>
        <p:nvSpPr>
          <p:cNvPr id="1048842" name="Freeform 5"/>
          <p:cNvSpPr/>
          <p:nvPr/>
        </p:nvSpPr>
        <p:spPr bwMode="auto">
          <a:xfrm rot="5400000">
            <a:off x="4697719" y="2634570"/>
            <a:ext cx="242598" cy="218923"/>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69C159"/>
          </a:solidFill>
          <a:ln w="28575">
            <a:solidFill>
              <a:schemeClr val="bg1"/>
            </a:soli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843" name="Freeform 5"/>
          <p:cNvSpPr/>
          <p:nvPr/>
        </p:nvSpPr>
        <p:spPr bwMode="auto">
          <a:xfrm rot="5400000">
            <a:off x="6787776" y="2634571"/>
            <a:ext cx="242598" cy="218923"/>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3B3DF"/>
          </a:solidFill>
          <a:ln w="28575">
            <a:solidFill>
              <a:schemeClr val="bg1"/>
            </a:soli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844" name="Freeform 5"/>
          <p:cNvSpPr/>
          <p:nvPr/>
        </p:nvSpPr>
        <p:spPr bwMode="auto">
          <a:xfrm rot="5400000">
            <a:off x="4697719" y="3171600"/>
            <a:ext cx="242598" cy="218923"/>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38FC8"/>
          </a:solidFill>
          <a:ln w="28575">
            <a:solidFill>
              <a:schemeClr val="bg1"/>
            </a:soli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845" name="Freeform 5"/>
          <p:cNvSpPr/>
          <p:nvPr/>
        </p:nvSpPr>
        <p:spPr bwMode="auto">
          <a:xfrm rot="5400000">
            <a:off x="6787776" y="3171600"/>
            <a:ext cx="242599" cy="218924"/>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27283"/>
          </a:solidFill>
          <a:ln w="28575">
            <a:solidFill>
              <a:schemeClr val="bg1"/>
            </a:soli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846" name="TextBox 153"/>
          <p:cNvSpPr txBox="1">
            <a:spLocks noChangeArrowheads="1"/>
          </p:cNvSpPr>
          <p:nvPr/>
        </p:nvSpPr>
        <p:spPr bwMode="auto">
          <a:xfrm>
            <a:off x="4637088" y="1412875"/>
            <a:ext cx="4164012" cy="737235"/>
          </a:xfrm>
          <a:prstGeom prst="rect"/>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altLang="en-US" b="1" dirty="0" sz="2800" lang="zh-CN">
                <a:solidFill>
                  <a:srgbClr val="BFBFBF"/>
                </a:solidFill>
                <a:latin typeface="微软雅黑" panose="020B0503020204020204" pitchFamily="34" charset="-122"/>
                <a:ea typeface="微软雅黑" panose="020B0503020204020204" pitchFamily="34" charset="-122"/>
              </a:rPr>
              <a:t>我们携手共创美好未来</a:t>
            </a:r>
            <a:endParaRPr altLang="en-US" b="1" dirty="0" sz="2800" lang="zh-CN">
              <a:solidFill>
                <a:srgbClr val="BFBFBF"/>
              </a:solidFill>
              <a:latin typeface="微软雅黑" panose="020B0503020204020204" pitchFamily="34" charset="-122"/>
              <a:ea typeface="微软雅黑" panose="020B0503020204020204" pitchFamily="34" charset="-122"/>
            </a:endParaRPr>
          </a:p>
          <a:p>
            <a:pPr eaLnBrk="1" hangingPunct="1"/>
            <a:r>
              <a:rPr altLang="zh-CN" b="1" dirty="0" sz="1400" lang="en-US">
                <a:solidFill>
                  <a:srgbClr val="BFBFBF"/>
                </a:solidFill>
                <a:latin typeface="微软雅黑" panose="020B0503020204020204" pitchFamily="34" charset="-122"/>
                <a:ea typeface="微软雅黑" panose="020B0503020204020204" pitchFamily="34" charset="-122"/>
              </a:rPr>
              <a:t>We work together to create the future.</a:t>
            </a:r>
            <a:endParaRPr altLang="zh-CN" b="1" dirty="0" sz="1400" lang="en-US">
              <a:solidFill>
                <a:srgbClr val="BFBFBF"/>
              </a:solidFill>
              <a:latin typeface="微软雅黑" panose="020B0503020204020204" pitchFamily="34" charset="-122"/>
              <a:ea typeface="微软雅黑" panose="020B0503020204020204" pitchFamily="34" charset="-122"/>
            </a:endParaRPr>
          </a:p>
        </p:txBody>
      </p:sp>
    </p:spTree>
  </p:cSld>
  <p:clrMapOvr>
    <a:masterClrMapping/>
  </p:clrMapOvr>
  <p:transition advClick="0"/>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afterEffect" presetClass="entr" presetID="10" presetSubtype="0">
                                  <p:stCondLst>
                                    <p:cond delay="0"/>
                                  </p:stCondLst>
                                  <p:childTnLst>
                                    <p:set>
                                      <p:cBhvr>
                                        <p:cTn dur="1" fill="hold" id="6">
                                          <p:stCondLst>
                                            <p:cond delay="0"/>
                                          </p:stCondLst>
                                        </p:cTn>
                                        <p:tgtEl>
                                          <p:spTgt spid="1048846"/>
                                        </p:tgtEl>
                                        <p:attrNameLst>
                                          <p:attrName>style.visibility</p:attrName>
                                        </p:attrNameLst>
                                      </p:cBhvr>
                                      <p:to>
                                        <p:strVal val="visible"/>
                                      </p:to>
                                    </p:set>
                                    <p:animEffect transition="in" filter="fade">
                                      <p:cBhvr>
                                        <p:cTn dur="500" id="7"/>
                                        <p:tgtEl>
                                          <p:spTgt spid="10488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46"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86" name=""/>
        <p:cNvGrpSpPr/>
        <p:nvPr/>
      </p:nvGrpSpPr>
      <p:grpSpPr>
        <a:xfrm>
          <a:off x="0" y="0"/>
          <a:ext cx="0" cy="0"/>
          <a:chOff x="0" y="0"/>
          <a:chExt cx="0" cy="0"/>
        </a:xfrm>
      </p:grpSpPr>
      <p:pic>
        <p:nvPicPr>
          <p:cNvPr id="2097179" name="Picture 4" descr="D:\Huangqiang Document\苏州金研光电科技股份有限公司\金研会议记录\2018年会议记录\金研生产基地外移会议20180507\滕州李峰书记观摩会照片20181220\单反相机.jpg"/>
          <p:cNvPicPr>
            <a:picLocks noChangeAspect="1" noChangeArrowheads="1"/>
          </p:cNvPicPr>
          <p:nvPr/>
        </p:nvPicPr>
        <p:blipFill>
          <a:blip xmlns:r="http://schemas.openxmlformats.org/officeDocument/2006/relationships" r:embed="rId1" cstate="print"/>
          <a:srcRect/>
          <a:stretch>
            <a:fillRect/>
          </a:stretch>
        </p:blipFill>
        <p:spPr bwMode="auto">
          <a:xfrm>
            <a:off x="1113790" y="3006090"/>
            <a:ext cx="2415540" cy="1463675"/>
          </a:xfrm>
          <a:prstGeom prst="rect"/>
          <a:noFill/>
        </p:spPr>
      </p:pic>
      <p:sp>
        <p:nvSpPr>
          <p:cNvPr id="1048853" name="文本框 3"/>
          <p:cNvSpPr txBox="1"/>
          <p:nvPr/>
        </p:nvSpPr>
        <p:spPr>
          <a:xfrm>
            <a:off x="963216" y="329806"/>
            <a:ext cx="6671298" cy="460375"/>
          </a:xfrm>
          <a:prstGeom prst="rect"/>
          <a:noFill/>
          <a:effectLst/>
        </p:spPr>
        <p:txBody>
          <a:bodyPr rtlCol="0" wrap="square">
            <a:spAutoFit/>
          </a:bodyPr>
          <a:p>
            <a:r>
              <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产品展示</a:t>
            </a:r>
            <a:r>
              <a:rPr altLang="zh-CN" b="1" dirty="0" sz="24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product show</a:t>
            </a:r>
            <a:r>
              <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 </a:t>
            </a:r>
            <a:r>
              <a:rPr altLang="zh-CN" b="1" dirty="0" sz="24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 </a:t>
            </a:r>
            <a:r>
              <a:rPr altLang="en-US" b="1" dirty="0" sz="20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光学类</a:t>
            </a:r>
            <a:r>
              <a:rPr altLang="zh-CN" b="1" dirty="0" sz="20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optical</a:t>
            </a:r>
            <a:endParaRPr altLang="zh-CN" b="1" dirty="0" sz="20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p:txBody>
      </p:sp>
      <p:grpSp>
        <p:nvGrpSpPr>
          <p:cNvPr id="87" name="组合 13"/>
          <p:cNvGrpSpPr/>
          <p:nvPr/>
        </p:nvGrpSpPr>
        <p:grpSpPr>
          <a:xfrm>
            <a:off x="268227" y="334533"/>
            <a:ext cx="566746" cy="505819"/>
            <a:chOff x="268227" y="479676"/>
            <a:chExt cx="566746" cy="505819"/>
          </a:xfrm>
        </p:grpSpPr>
        <p:grpSp>
          <p:nvGrpSpPr>
            <p:cNvPr id="88" name="组合 14"/>
            <p:cNvGrpSpPr/>
            <p:nvPr/>
          </p:nvGrpSpPr>
          <p:grpSpPr>
            <a:xfrm rot="18933031">
              <a:off x="268227" y="479676"/>
              <a:ext cx="566746" cy="505819"/>
              <a:chOff x="676655" y="912350"/>
              <a:chExt cx="771145" cy="688245"/>
            </a:xfrm>
          </p:grpSpPr>
          <p:sp>
            <p:nvSpPr>
              <p:cNvPr id="1048854" name="任意多边形 16"/>
              <p:cNvSpPr/>
              <p:nvPr/>
            </p:nvSpPr>
            <p:spPr>
              <a:xfrm>
                <a:off x="676655" y="912350"/>
                <a:ext cx="771145" cy="683700"/>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noFill/>
              <a:ln w="1905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sp>
            <p:nvSpPr>
              <p:cNvPr id="1048855" name="任意多边形 17"/>
              <p:cNvSpPr/>
              <p:nvPr/>
            </p:nvSpPr>
            <p:spPr>
              <a:xfrm rot="20762126">
                <a:off x="723555" y="961190"/>
                <a:ext cx="721185" cy="639405"/>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solidFill>
                <a:schemeClr val="bg1">
                  <a:lumMod val="85000"/>
                </a:schemeClr>
              </a:solidFill>
              <a:ln w="28575">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grpSp>
        <p:pic>
          <p:nvPicPr>
            <p:cNvPr id="2097180" name="Picture 62" descr="rId1"/>
            <p:cNvPicPr>
              <a:picLocks noChangeAspect="1" noChangeArrowheads="1"/>
            </p:cNvPicPr>
            <p:nvPr/>
          </p:nvPicPr>
          <p:blipFill>
            <a:blip xmlns:r="http://schemas.openxmlformats.org/officeDocument/2006/relationships" r:embed="rId2" cstate="print">
              <a:clrChange>
                <a:clrFrom>
                  <a:srgbClr val="FEFEFE"/>
                </a:clrFrom>
                <a:clrTo>
                  <a:srgbClr val="FEFEFE">
                    <a:alpha val="0"/>
                  </a:srgbClr>
                </a:clrTo>
              </a:clrChange>
            </a:blip>
            <a:srcRect/>
            <a:stretch>
              <a:fillRect/>
            </a:stretch>
          </p:blipFill>
          <p:spPr>
            <a:xfrm>
              <a:off x="429396" y="585201"/>
              <a:ext cx="323079" cy="189119"/>
            </a:xfrm>
            <a:prstGeom prst="rect"/>
            <a:noFill/>
          </p:spPr>
        </p:pic>
      </p:grpSp>
      <p:pic>
        <p:nvPicPr>
          <p:cNvPr id="2097181" name="Picture 2" descr="C:\Users\huangqiang\Desktop\8582886617.jpg"/>
          <p:cNvPicPr>
            <a:picLocks noChangeAspect="1" noGrp="1" noChangeArrowheads="1"/>
          </p:cNvPicPr>
          <p:nvPr>
            <p:ph sz="half" idx="1"/>
          </p:nvPr>
        </p:nvPicPr>
        <p:blipFill rotWithShape="1">
          <a:blip xmlns:r="http://schemas.openxmlformats.org/officeDocument/2006/relationships" r:embed="rId3" cstate="print"/>
          <a:srcRect b="2170"/>
          <a:stretch>
            <a:fillRect/>
          </a:stretch>
        </p:blipFill>
        <p:spPr bwMode="auto">
          <a:xfrm>
            <a:off x="1113790" y="1079500"/>
            <a:ext cx="2838450" cy="1732915"/>
          </a:xfrm>
          <a:prstGeom prst="rect"/>
          <a:noFill/>
        </p:spPr>
      </p:pic>
      <p:pic>
        <p:nvPicPr>
          <p:cNvPr id="2097182" name="Picture 3" descr="C:\Users\huangqiang\Desktop\1509324304267015.png"/>
          <p:cNvPicPr>
            <a:picLocks noChangeAspect="1" noGrp="1" noChangeArrowheads="1"/>
          </p:cNvPicPr>
          <p:nvPr>
            <p:ph sz="half" idx="2"/>
          </p:nvPr>
        </p:nvPicPr>
        <p:blipFill rotWithShape="1">
          <a:blip xmlns:r="http://schemas.openxmlformats.org/officeDocument/2006/relationships" r:embed="rId4" cstate="print"/>
          <a:srcRect l="2052" t="3550" r="1931" b="4939"/>
          <a:stretch>
            <a:fillRect/>
          </a:stretch>
        </p:blipFill>
        <p:spPr bwMode="auto">
          <a:xfrm>
            <a:off x="4037745" y="1074713"/>
            <a:ext cx="3893906" cy="1740406"/>
          </a:xfrm>
          <a:prstGeom prst="rect"/>
          <a:noFill/>
        </p:spPr>
      </p:pic>
      <p:pic>
        <p:nvPicPr>
          <p:cNvPr id="2097183" name="图片 9" descr="0c0e741537c2c099b2ea2c6152469b8"/>
          <p:cNvPicPr>
            <a:picLocks noChangeAspect="1"/>
          </p:cNvPicPr>
          <p:nvPr/>
        </p:nvPicPr>
        <p:blipFill>
          <a:blip xmlns:r="http://schemas.openxmlformats.org/officeDocument/2006/relationships" r:embed="rId5"/>
          <a:stretch>
            <a:fillRect/>
          </a:stretch>
        </p:blipFill>
        <p:spPr>
          <a:xfrm>
            <a:off x="3623310" y="3010535"/>
            <a:ext cx="1713230" cy="1459230"/>
          </a:xfrm>
          <a:prstGeom prst="rect"/>
        </p:spPr>
      </p:pic>
      <p:pic>
        <p:nvPicPr>
          <p:cNvPr id="2097184" name="图片 20" descr="6358488dba0836866f3ccdf1a8dfb98"/>
          <p:cNvPicPr>
            <a:picLocks noChangeAspect="1"/>
          </p:cNvPicPr>
          <p:nvPr/>
        </p:nvPicPr>
        <p:blipFill>
          <a:blip xmlns:r="http://schemas.openxmlformats.org/officeDocument/2006/relationships" r:embed="rId6"/>
          <a:stretch>
            <a:fillRect/>
          </a:stretch>
        </p:blipFill>
        <p:spPr>
          <a:xfrm>
            <a:off x="5430520" y="3010536"/>
            <a:ext cx="2513965" cy="1468998"/>
          </a:xfrm>
          <a:prstGeom prst="rect"/>
        </p:spPr>
      </p:pic>
    </p:spTree>
  </p:cSld>
  <p:clrMapOvr>
    <a:masterClrMapping/>
  </p:clrMapOvr>
  <p:transition spd="slow">
    <p:wedge/>
  </p:transition>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89" name=""/>
        <p:cNvGrpSpPr/>
        <p:nvPr/>
      </p:nvGrpSpPr>
      <p:grpSpPr>
        <a:xfrm>
          <a:off x="0" y="0"/>
          <a:ext cx="0" cy="0"/>
          <a:chOff x="0" y="0"/>
          <a:chExt cx="0" cy="0"/>
        </a:xfrm>
      </p:grpSpPr>
      <p:pic>
        <p:nvPicPr>
          <p:cNvPr id="2097185" name="Picture 2"/>
          <p:cNvPicPr>
            <a:picLocks noChangeAspect="1"/>
          </p:cNvPicPr>
          <p:nvPr/>
        </p:nvPicPr>
        <p:blipFill rotWithShape="1">
          <a:blip xmlns:r="http://schemas.openxmlformats.org/officeDocument/2006/relationships" r:embed="rId1"/>
          <a:srcRect l="280" t="1777" r="1726" b="84671"/>
          <a:stretch>
            <a:fillRect/>
          </a:stretch>
        </p:blipFill>
        <p:spPr bwMode="auto">
          <a:xfrm>
            <a:off x="586740" y="1028701"/>
            <a:ext cx="7970520" cy="533400"/>
          </a:xfrm>
          <a:prstGeom prst="rect"/>
          <a:noFill/>
          <a:ln w="9525">
            <a:noFill/>
            <a:miter lim="800000"/>
            <a:headEnd/>
            <a:tailEnd/>
          </a:ln>
        </p:spPr>
      </p:pic>
      <p:sp>
        <p:nvSpPr>
          <p:cNvPr id="1048856" name="文本框 3"/>
          <p:cNvSpPr txBox="1"/>
          <p:nvPr/>
        </p:nvSpPr>
        <p:spPr>
          <a:xfrm>
            <a:off x="827961" y="320916"/>
            <a:ext cx="6671298" cy="460375"/>
          </a:xfrm>
          <a:prstGeom prst="rect"/>
          <a:noFill/>
          <a:effectLst/>
        </p:spPr>
        <p:txBody>
          <a:bodyPr rtlCol="0" wrap="square">
            <a:spAutoFit/>
          </a:bodyPr>
          <a:p>
            <a:r>
              <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产品展示</a:t>
            </a:r>
            <a:r>
              <a:rPr altLang="zh-CN" b="1" dirty="0" sz="12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product show</a:t>
            </a:r>
            <a:r>
              <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 </a:t>
            </a:r>
            <a:r>
              <a:rPr altLang="zh-CN" b="1" dirty="0" sz="24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 </a:t>
            </a:r>
            <a:r>
              <a:rPr altLang="en-US" b="1" dirty="0" sz="20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光控类</a:t>
            </a:r>
            <a:r>
              <a:rPr altLang="zh-CN" b="1" dirty="0" sz="20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 </a:t>
            </a:r>
            <a:r>
              <a:rPr altLang="zh-CN" b="1" dirty="0" sz="12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optical control</a:t>
            </a:r>
            <a:endParaRPr altLang="zh-CN" b="1" dirty="0" sz="12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p:txBody>
      </p:sp>
      <p:grpSp>
        <p:nvGrpSpPr>
          <p:cNvPr id="90" name="组合 6"/>
          <p:cNvGrpSpPr/>
          <p:nvPr/>
        </p:nvGrpSpPr>
        <p:grpSpPr>
          <a:xfrm>
            <a:off x="268227" y="334533"/>
            <a:ext cx="566746" cy="505819"/>
            <a:chOff x="268227" y="479676"/>
            <a:chExt cx="566746" cy="505819"/>
          </a:xfrm>
        </p:grpSpPr>
        <p:grpSp>
          <p:nvGrpSpPr>
            <p:cNvPr id="91" name="组合 7"/>
            <p:cNvGrpSpPr/>
            <p:nvPr/>
          </p:nvGrpSpPr>
          <p:grpSpPr>
            <a:xfrm rot="18933031">
              <a:off x="268227" y="479676"/>
              <a:ext cx="566746" cy="505819"/>
              <a:chOff x="676655" y="912350"/>
              <a:chExt cx="771145" cy="688245"/>
            </a:xfrm>
          </p:grpSpPr>
          <p:sp>
            <p:nvSpPr>
              <p:cNvPr id="1048857" name="任意多边形 9"/>
              <p:cNvSpPr/>
              <p:nvPr/>
            </p:nvSpPr>
            <p:spPr>
              <a:xfrm>
                <a:off x="676655" y="912350"/>
                <a:ext cx="771145" cy="683700"/>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noFill/>
              <a:ln w="1905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sp>
            <p:nvSpPr>
              <p:cNvPr id="1048858" name="任意多边形 10"/>
              <p:cNvSpPr/>
              <p:nvPr/>
            </p:nvSpPr>
            <p:spPr>
              <a:xfrm rot="20762126">
                <a:off x="723555" y="961190"/>
                <a:ext cx="721185" cy="639405"/>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solidFill>
                <a:schemeClr val="bg1">
                  <a:lumMod val="85000"/>
                </a:schemeClr>
              </a:solidFill>
              <a:ln w="28575">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grpSp>
        <p:pic>
          <p:nvPicPr>
            <p:cNvPr id="2097186" name="Picture 62" descr="rId1"/>
            <p:cNvPicPr>
              <a:picLocks noChangeAspect="1" noChangeArrowheads="1"/>
            </p:cNvPicPr>
            <p:nvPr/>
          </p:nvPicPr>
          <p:blipFill>
            <a:blip xmlns:r="http://schemas.openxmlformats.org/officeDocument/2006/relationships" r:embed="rId2" cstate="print">
              <a:clrChange>
                <a:clrFrom>
                  <a:srgbClr val="FEFEFE"/>
                </a:clrFrom>
                <a:clrTo>
                  <a:srgbClr val="FEFEFE">
                    <a:alpha val="0"/>
                  </a:srgbClr>
                </a:clrTo>
              </a:clrChange>
            </a:blip>
            <a:srcRect/>
            <a:stretch>
              <a:fillRect/>
            </a:stretch>
          </p:blipFill>
          <p:spPr>
            <a:xfrm>
              <a:off x="429396" y="585201"/>
              <a:ext cx="323079" cy="189119"/>
            </a:xfrm>
            <a:prstGeom prst="rect"/>
            <a:noFill/>
          </p:spPr>
        </p:pic>
      </p:grpSp>
      <p:pic>
        <p:nvPicPr>
          <p:cNvPr id="2097187" name="Picture 2"/>
          <p:cNvPicPr>
            <a:picLocks noChangeAspect="1"/>
          </p:cNvPicPr>
          <p:nvPr/>
        </p:nvPicPr>
        <p:blipFill rotWithShape="1">
          <a:blip xmlns:r="http://schemas.openxmlformats.org/officeDocument/2006/relationships" r:embed="rId1"/>
          <a:srcRect l="3359" t="39427" b="3070"/>
          <a:stretch>
            <a:fillRect/>
          </a:stretch>
        </p:blipFill>
        <p:spPr bwMode="auto">
          <a:xfrm>
            <a:off x="575352" y="2470863"/>
            <a:ext cx="7972877" cy="2295526"/>
          </a:xfrm>
          <a:prstGeom prst="rect"/>
          <a:noFill/>
          <a:ln w="9525">
            <a:noFill/>
            <a:miter lim="800000"/>
            <a:headEnd/>
            <a:tailEnd/>
          </a:ln>
        </p:spPr>
      </p:pic>
      <p:pic>
        <p:nvPicPr>
          <p:cNvPr id="2097188" name="Picture 2"/>
          <p:cNvPicPr>
            <a:picLocks noChangeAspect="1"/>
          </p:cNvPicPr>
          <p:nvPr/>
        </p:nvPicPr>
        <p:blipFill rotWithShape="1">
          <a:blip xmlns:r="http://schemas.openxmlformats.org/officeDocument/2006/relationships" r:embed="rId1"/>
          <a:srcRect l="3933" t="20750" r="1258" b="65698"/>
          <a:stretch>
            <a:fillRect/>
          </a:stretch>
        </p:blipFill>
        <p:spPr bwMode="auto">
          <a:xfrm>
            <a:off x="746760" y="1676401"/>
            <a:ext cx="7711440" cy="533400"/>
          </a:xfrm>
          <a:prstGeom prst="rect"/>
          <a:noFill/>
          <a:ln w="9525">
            <a:noFill/>
            <a:miter lim="800000"/>
            <a:headEnd/>
            <a:tailEnd/>
          </a:ln>
        </p:spPr>
      </p:pic>
      <p:sp>
        <p:nvSpPr>
          <p:cNvPr id="1048859" name="矩形 3"/>
          <p:cNvSpPr/>
          <p:nvPr/>
        </p:nvSpPr>
        <p:spPr>
          <a:xfrm>
            <a:off x="746760" y="2486660"/>
            <a:ext cx="1664970" cy="322580"/>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r"/>
            <a:r>
              <a:rPr altLang="en-US" dirty="0" sz="1200" lang="zh-CN">
                <a:solidFill>
                  <a:schemeClr val="tx1"/>
                </a:solidFill>
                <a:latin typeface="微软雅黑" panose="020B0503020204020204" pitchFamily="34" charset="-122"/>
                <a:ea typeface="微软雅黑" panose="020B0503020204020204" pitchFamily="34" charset="-122"/>
              </a:rPr>
              <a:t>高光纹理</a:t>
            </a:r>
            <a:endParaRPr altLang="en-US" dirty="0" sz="1200" lang="zh-CN">
              <a:solidFill>
                <a:schemeClr val="tx1"/>
              </a:solidFill>
              <a:latin typeface="微软雅黑" panose="020B0503020204020204" pitchFamily="34" charset="-122"/>
              <a:ea typeface="微软雅黑" panose="020B0503020204020204" pitchFamily="34" charset="-122"/>
            </a:endParaRPr>
          </a:p>
          <a:p>
            <a:pPr algn="r"/>
            <a:r>
              <a:rPr altLang="zh-CN" dirty="0" sz="1200" lang="en-US">
                <a:solidFill>
                  <a:schemeClr val="tx1"/>
                </a:solidFill>
                <a:latin typeface="微软雅黑" panose="020B0503020204020204" pitchFamily="34" charset="-122"/>
                <a:ea typeface="微软雅黑" panose="020B0503020204020204" pitchFamily="34" charset="-122"/>
              </a:rPr>
              <a:t>high gloss texture</a:t>
            </a:r>
            <a:endParaRPr altLang="zh-CN" dirty="0" sz="1200" lang="en-US">
              <a:solidFill>
                <a:schemeClr val="tx1"/>
              </a:solidFill>
              <a:latin typeface="微软雅黑" panose="020B0503020204020204" pitchFamily="34" charset="-122"/>
              <a:ea typeface="微软雅黑" panose="020B0503020204020204" pitchFamily="34" charset="-122"/>
            </a:endParaRPr>
          </a:p>
        </p:txBody>
      </p:sp>
      <p:sp>
        <p:nvSpPr>
          <p:cNvPr id="1048860" name="矩形 15"/>
          <p:cNvSpPr/>
          <p:nvPr/>
        </p:nvSpPr>
        <p:spPr>
          <a:xfrm>
            <a:off x="2732926" y="2531430"/>
            <a:ext cx="1972639" cy="277402"/>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dirty="0" sz="1200" lang="zh-CN">
                <a:solidFill>
                  <a:schemeClr val="tx1"/>
                </a:solidFill>
                <a:latin typeface="微软雅黑" panose="020B0503020204020204" pitchFamily="34" charset="-122"/>
                <a:ea typeface="微软雅黑" panose="020B0503020204020204" pitchFamily="34" charset="-122"/>
              </a:rPr>
              <a:t>咬花</a:t>
            </a:r>
            <a:r>
              <a:rPr altLang="zh-CN" dirty="0" sz="1200" lang="en-US">
                <a:solidFill>
                  <a:schemeClr val="tx1"/>
                </a:solidFill>
                <a:latin typeface="微软雅黑" panose="020B0503020204020204" pitchFamily="34" charset="-122"/>
                <a:ea typeface="微软雅黑" panose="020B0503020204020204" pitchFamily="34" charset="-122"/>
              </a:rPr>
              <a:t>/</a:t>
            </a:r>
            <a:r>
              <a:rPr altLang="en-US" dirty="0" sz="1200" lang="zh-CN">
                <a:solidFill>
                  <a:schemeClr val="tx1"/>
                </a:solidFill>
                <a:latin typeface="微软雅黑" panose="020B0503020204020204" pitchFamily="34" charset="-122"/>
                <a:ea typeface="微软雅黑" panose="020B0503020204020204" pitchFamily="34" charset="-122"/>
              </a:rPr>
              <a:t>消光纹理</a:t>
            </a:r>
            <a:endParaRPr altLang="en-US" dirty="0" sz="1200" lang="zh-CN">
              <a:solidFill>
                <a:schemeClr val="tx1"/>
              </a:solidFill>
              <a:latin typeface="微软雅黑" panose="020B0503020204020204" pitchFamily="34" charset="-122"/>
              <a:ea typeface="微软雅黑" panose="020B0503020204020204" pitchFamily="34" charset="-122"/>
            </a:endParaRPr>
          </a:p>
          <a:p>
            <a:pPr algn="ctr"/>
            <a:r>
              <a:rPr altLang="en-US" dirty="0" sz="1200" lang="zh-CN">
                <a:solidFill>
                  <a:schemeClr val="tx1"/>
                </a:solidFill>
                <a:latin typeface="微软雅黑" panose="020B0503020204020204" pitchFamily="34" charset="-122"/>
                <a:ea typeface="微软雅黑" panose="020B0503020204020204" pitchFamily="34" charset="-122"/>
              </a:rPr>
              <a:t>matte texture</a:t>
            </a:r>
            <a:endParaRPr altLang="en-US" dirty="0" sz="1200" lang="zh-CN">
              <a:solidFill>
                <a:schemeClr val="tx1"/>
              </a:solidFill>
              <a:latin typeface="微软雅黑" panose="020B0503020204020204" pitchFamily="34" charset="-122"/>
              <a:ea typeface="微软雅黑" panose="020B0503020204020204" pitchFamily="34" charset="-122"/>
            </a:endParaRPr>
          </a:p>
        </p:txBody>
      </p:sp>
      <p:sp>
        <p:nvSpPr>
          <p:cNvPr id="1048861" name="矩形 16"/>
          <p:cNvSpPr/>
          <p:nvPr/>
        </p:nvSpPr>
        <p:spPr>
          <a:xfrm>
            <a:off x="4428047" y="2531430"/>
            <a:ext cx="1972639" cy="277402"/>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dirty="0" sz="1200" lang="zh-CN">
                <a:solidFill>
                  <a:schemeClr val="tx1"/>
                </a:solidFill>
                <a:latin typeface="微软雅黑" panose="020B0503020204020204" pitchFamily="34" charset="-122"/>
                <a:ea typeface="微软雅黑" panose="020B0503020204020204" pitchFamily="34" charset="-122"/>
              </a:rPr>
              <a:t>抗眩</a:t>
            </a:r>
            <a:r>
              <a:rPr altLang="zh-CN" dirty="0" sz="1200" lang="en-US">
                <a:solidFill>
                  <a:schemeClr val="tx1"/>
                </a:solidFill>
                <a:latin typeface="微软雅黑" panose="020B0503020204020204" pitchFamily="34" charset="-122"/>
                <a:ea typeface="微软雅黑" panose="020B0503020204020204" pitchFamily="34" charset="-122"/>
              </a:rPr>
              <a:t>/</a:t>
            </a:r>
            <a:r>
              <a:rPr altLang="en-US" dirty="0" sz="1200" lang="zh-CN">
                <a:solidFill>
                  <a:schemeClr val="tx1"/>
                </a:solidFill>
                <a:latin typeface="微软雅黑" panose="020B0503020204020204" pitchFamily="34" charset="-122"/>
                <a:ea typeface="微软雅黑" panose="020B0503020204020204" pitchFamily="34" charset="-122"/>
              </a:rPr>
              <a:t>抗指纹纹理</a:t>
            </a:r>
            <a:endParaRPr altLang="en-US" dirty="0" sz="1200" lang="zh-CN">
              <a:solidFill>
                <a:schemeClr val="tx1"/>
              </a:solidFill>
              <a:latin typeface="微软雅黑" panose="020B0503020204020204" pitchFamily="34" charset="-122"/>
              <a:ea typeface="微软雅黑" panose="020B0503020204020204" pitchFamily="34" charset="-122"/>
            </a:endParaRPr>
          </a:p>
          <a:p>
            <a:pPr algn="ctr"/>
            <a:r>
              <a:rPr altLang="zh-CN" dirty="0" sz="1200" lang="en-US">
                <a:solidFill>
                  <a:schemeClr val="tx1"/>
                </a:solidFill>
                <a:latin typeface="微软雅黑" panose="020B0503020204020204" pitchFamily="34" charset="-122"/>
                <a:ea typeface="微软雅黑" panose="020B0503020204020204" pitchFamily="34" charset="-122"/>
              </a:rPr>
              <a:t>AF</a:t>
            </a:r>
            <a:endParaRPr altLang="zh-CN" dirty="0" sz="1200" lang="en-US">
              <a:solidFill>
                <a:schemeClr val="tx1"/>
              </a:solidFill>
              <a:latin typeface="微软雅黑" panose="020B0503020204020204" pitchFamily="34" charset="-122"/>
              <a:ea typeface="微软雅黑" panose="020B0503020204020204" pitchFamily="34" charset="-122"/>
            </a:endParaRPr>
          </a:p>
        </p:txBody>
      </p:sp>
      <p:sp>
        <p:nvSpPr>
          <p:cNvPr id="1048862" name="矩形 17"/>
          <p:cNvSpPr/>
          <p:nvPr/>
        </p:nvSpPr>
        <p:spPr>
          <a:xfrm>
            <a:off x="6400800" y="2531110"/>
            <a:ext cx="2155825" cy="27749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dirty="0" sz="1200" lang="zh-CN">
                <a:solidFill>
                  <a:schemeClr val="tx1"/>
                </a:solidFill>
                <a:latin typeface="微软雅黑" panose="020B0503020204020204" pitchFamily="34" charset="-122"/>
                <a:ea typeface="微软雅黑" panose="020B0503020204020204" pitchFamily="34" charset="-122"/>
              </a:rPr>
              <a:t>钻石切线纹理</a:t>
            </a:r>
            <a:endParaRPr altLang="en-US" dirty="0" sz="1200" lang="zh-CN">
              <a:solidFill>
                <a:schemeClr val="tx1"/>
              </a:solidFill>
              <a:latin typeface="微软雅黑" panose="020B0503020204020204" pitchFamily="34" charset="-122"/>
              <a:ea typeface="微软雅黑" panose="020B0503020204020204" pitchFamily="34" charset="-122"/>
            </a:endParaRPr>
          </a:p>
          <a:p>
            <a:pPr algn="ctr"/>
            <a:r>
              <a:rPr altLang="en-US" dirty="0" sz="1200" lang="zh-CN">
                <a:solidFill>
                  <a:schemeClr val="tx1"/>
                </a:solidFill>
                <a:latin typeface="微软雅黑" panose="020B0503020204020204" pitchFamily="34" charset="-122"/>
                <a:ea typeface="微软雅黑" panose="020B0503020204020204" pitchFamily="34" charset="-122"/>
              </a:rPr>
              <a:t>Diamond Tangent Texture</a:t>
            </a:r>
            <a:endParaRPr altLang="en-US" dirty="0" sz="1200" lang="zh-CN">
              <a:solidFill>
                <a:schemeClr val="tx1"/>
              </a:solidFill>
              <a:latin typeface="微软雅黑" panose="020B0503020204020204" pitchFamily="34" charset="-122"/>
              <a:ea typeface="微软雅黑" panose="020B0503020204020204" pitchFamily="34" charset="-122"/>
            </a:endParaRPr>
          </a:p>
        </p:txBody>
      </p:sp>
      <p:sp>
        <p:nvSpPr>
          <p:cNvPr id="1048863" name="矩形 18"/>
          <p:cNvSpPr/>
          <p:nvPr/>
        </p:nvSpPr>
        <p:spPr>
          <a:xfrm>
            <a:off x="746530" y="4469258"/>
            <a:ext cx="1839073" cy="277402"/>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zh-CN" dirty="0" sz="1200" lang="en-US">
                <a:solidFill>
                  <a:schemeClr val="tx1"/>
                </a:solidFill>
                <a:latin typeface="微软雅黑" panose="020B0503020204020204" pitchFamily="34" charset="-122"/>
                <a:ea typeface="微软雅黑" panose="020B0503020204020204" pitchFamily="34" charset="-122"/>
              </a:rPr>
              <a:t>Carbon </a:t>
            </a:r>
            <a:r>
              <a:rPr altLang="en-US" dirty="0" sz="1200" lang="zh-CN">
                <a:solidFill>
                  <a:schemeClr val="tx1"/>
                </a:solidFill>
                <a:latin typeface="微软雅黑" panose="020B0503020204020204" pitchFamily="34" charset="-122"/>
                <a:ea typeface="微软雅黑" panose="020B0503020204020204" pitchFamily="34" charset="-122"/>
              </a:rPr>
              <a:t>碳纤纹理</a:t>
            </a:r>
            <a:endParaRPr altLang="en-US" dirty="0" sz="1200" lang="zh-CN">
              <a:solidFill>
                <a:schemeClr val="tx1"/>
              </a:solidFill>
              <a:latin typeface="微软雅黑" panose="020B0503020204020204" pitchFamily="34" charset="-122"/>
              <a:ea typeface="微软雅黑" panose="020B0503020204020204" pitchFamily="34" charset="-122"/>
            </a:endParaRPr>
          </a:p>
        </p:txBody>
      </p:sp>
      <p:sp>
        <p:nvSpPr>
          <p:cNvPr id="1048864" name="矩形 19"/>
          <p:cNvSpPr/>
          <p:nvPr/>
        </p:nvSpPr>
        <p:spPr>
          <a:xfrm>
            <a:off x="2732925" y="4469258"/>
            <a:ext cx="1839073" cy="277402"/>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dirty="0" sz="1200" lang="zh-CN">
                <a:solidFill>
                  <a:schemeClr val="tx1"/>
                </a:solidFill>
                <a:latin typeface="微软雅黑" panose="020B0503020204020204" pitchFamily="34" charset="-122"/>
                <a:ea typeface="微软雅黑" panose="020B0503020204020204" pitchFamily="34" charset="-122"/>
              </a:rPr>
              <a:t>同心圆</a:t>
            </a:r>
            <a:r>
              <a:rPr altLang="zh-CN" dirty="0" sz="1200" lang="en-US">
                <a:solidFill>
                  <a:schemeClr val="tx1"/>
                </a:solidFill>
                <a:latin typeface="微软雅黑" panose="020B0503020204020204" pitchFamily="34" charset="-122"/>
                <a:ea typeface="微软雅黑" panose="020B0503020204020204" pitchFamily="34" charset="-122"/>
              </a:rPr>
              <a:t>/CD</a:t>
            </a:r>
            <a:r>
              <a:rPr altLang="en-US" dirty="0" sz="1200" lang="zh-CN">
                <a:solidFill>
                  <a:schemeClr val="tx1"/>
                </a:solidFill>
                <a:latin typeface="微软雅黑" panose="020B0503020204020204" pitchFamily="34" charset="-122"/>
                <a:ea typeface="微软雅黑" panose="020B0503020204020204" pitchFamily="34" charset="-122"/>
              </a:rPr>
              <a:t>纹理</a:t>
            </a:r>
            <a:endParaRPr altLang="en-US" dirty="0" sz="1200" lang="zh-CN">
              <a:solidFill>
                <a:schemeClr val="tx1"/>
              </a:solidFill>
              <a:latin typeface="微软雅黑" panose="020B0503020204020204" pitchFamily="34" charset="-122"/>
              <a:ea typeface="微软雅黑" panose="020B0503020204020204" pitchFamily="34" charset="-122"/>
            </a:endParaRPr>
          </a:p>
          <a:p>
            <a:pPr algn="ctr"/>
            <a:r>
              <a:rPr altLang="zh-CN" dirty="0" sz="1200" lang="en-US">
                <a:solidFill>
                  <a:schemeClr val="tx1"/>
                </a:solidFill>
                <a:latin typeface="微软雅黑" panose="020B0503020204020204" pitchFamily="34" charset="-122"/>
                <a:ea typeface="微软雅黑" panose="020B0503020204020204" pitchFamily="34" charset="-122"/>
              </a:rPr>
              <a:t>CD texture</a:t>
            </a:r>
            <a:endParaRPr altLang="zh-CN" dirty="0" sz="1200" lang="en-US">
              <a:solidFill>
                <a:schemeClr val="tx1"/>
              </a:solidFill>
              <a:latin typeface="微软雅黑" panose="020B0503020204020204" pitchFamily="34" charset="-122"/>
              <a:ea typeface="微软雅黑" panose="020B0503020204020204" pitchFamily="34" charset="-122"/>
            </a:endParaRPr>
          </a:p>
        </p:txBody>
      </p:sp>
      <p:sp>
        <p:nvSpPr>
          <p:cNvPr id="1048865" name="矩形 20"/>
          <p:cNvSpPr/>
          <p:nvPr/>
        </p:nvSpPr>
        <p:spPr>
          <a:xfrm>
            <a:off x="4551450" y="4469258"/>
            <a:ext cx="1839073" cy="277402"/>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dirty="0" sz="1200" lang="zh-CN">
                <a:solidFill>
                  <a:schemeClr val="tx1"/>
                </a:solidFill>
                <a:latin typeface="微软雅黑" panose="020B0503020204020204" pitchFamily="34" charset="-122"/>
                <a:ea typeface="微软雅黑" panose="020B0503020204020204" pitchFamily="34" charset="-122"/>
              </a:rPr>
              <a:t>发丝</a:t>
            </a:r>
            <a:r>
              <a:rPr altLang="zh-CN" dirty="0" sz="1200" lang="en-US">
                <a:solidFill>
                  <a:schemeClr val="tx1"/>
                </a:solidFill>
                <a:latin typeface="微软雅黑" panose="020B0503020204020204" pitchFamily="34" charset="-122"/>
                <a:ea typeface="微软雅黑" panose="020B0503020204020204" pitchFamily="34" charset="-122"/>
              </a:rPr>
              <a:t>/</a:t>
            </a:r>
            <a:r>
              <a:rPr altLang="en-US" dirty="0" sz="1200" lang="zh-CN">
                <a:solidFill>
                  <a:schemeClr val="tx1"/>
                </a:solidFill>
                <a:latin typeface="微软雅黑" panose="020B0503020204020204" pitchFamily="34" charset="-122"/>
                <a:ea typeface="微软雅黑" panose="020B0503020204020204" pitchFamily="34" charset="-122"/>
              </a:rPr>
              <a:t>拉丝纹理</a:t>
            </a:r>
            <a:endParaRPr altLang="en-US" dirty="0" sz="1200" lang="zh-CN">
              <a:solidFill>
                <a:schemeClr val="tx1"/>
              </a:solidFill>
              <a:latin typeface="微软雅黑" panose="020B0503020204020204" pitchFamily="34" charset="-122"/>
              <a:ea typeface="微软雅黑" panose="020B0503020204020204" pitchFamily="34" charset="-122"/>
            </a:endParaRPr>
          </a:p>
          <a:p>
            <a:pPr algn="ctr"/>
            <a:r>
              <a:rPr altLang="en-US" dirty="0" sz="1200" lang="zh-CN">
                <a:solidFill>
                  <a:schemeClr val="tx1"/>
                </a:solidFill>
                <a:latin typeface="微软雅黑" panose="020B0503020204020204" pitchFamily="34" charset="-122"/>
                <a:ea typeface="微软雅黑" panose="020B0503020204020204" pitchFamily="34" charset="-122"/>
              </a:rPr>
              <a:t>brushed texture</a:t>
            </a:r>
            <a:endParaRPr altLang="en-US" dirty="0" sz="1200" lang="zh-CN">
              <a:solidFill>
                <a:schemeClr val="tx1"/>
              </a:solidFill>
              <a:latin typeface="微软雅黑" panose="020B0503020204020204" pitchFamily="34" charset="-122"/>
              <a:ea typeface="微软雅黑" panose="020B0503020204020204" pitchFamily="34" charset="-122"/>
            </a:endParaRPr>
          </a:p>
        </p:txBody>
      </p:sp>
      <p:sp>
        <p:nvSpPr>
          <p:cNvPr id="1048866" name="矩形 21"/>
          <p:cNvSpPr/>
          <p:nvPr/>
        </p:nvSpPr>
        <p:spPr>
          <a:xfrm>
            <a:off x="6125845" y="4469130"/>
            <a:ext cx="2496185" cy="27749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dirty="0" sz="1200" lang="zh-CN">
                <a:solidFill>
                  <a:schemeClr val="tx1"/>
                </a:solidFill>
                <a:latin typeface="微软雅黑" panose="020B0503020204020204" pitchFamily="34" charset="-122"/>
                <a:ea typeface="微软雅黑" panose="020B0503020204020204" pitchFamily="34" charset="-122"/>
              </a:rPr>
              <a:t>五彩全息纹理</a:t>
            </a:r>
            <a:endParaRPr altLang="en-US" dirty="0" sz="1200" lang="zh-CN">
              <a:solidFill>
                <a:schemeClr val="tx1"/>
              </a:solidFill>
              <a:latin typeface="微软雅黑" panose="020B0503020204020204" pitchFamily="34" charset="-122"/>
              <a:ea typeface="微软雅黑" panose="020B0503020204020204" pitchFamily="34" charset="-122"/>
            </a:endParaRPr>
          </a:p>
          <a:p>
            <a:pPr algn="ctr"/>
            <a:r>
              <a:rPr altLang="en-US" dirty="0" sz="1200" lang="zh-CN">
                <a:solidFill>
                  <a:schemeClr val="tx1"/>
                </a:solidFill>
                <a:latin typeface="微软雅黑" panose="020B0503020204020204" pitchFamily="34" charset="-122"/>
                <a:ea typeface="微软雅黑" panose="020B0503020204020204" pitchFamily="34" charset="-122"/>
              </a:rPr>
              <a:t>Colorful holographic textures</a:t>
            </a:r>
            <a:endParaRPr altLang="en-US" dirty="0" sz="1200" lang="zh-CN">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92" name=""/>
        <p:cNvGrpSpPr/>
        <p:nvPr/>
      </p:nvGrpSpPr>
      <p:grpSpPr>
        <a:xfrm>
          <a:off x="0" y="0"/>
          <a:ext cx="0" cy="0"/>
          <a:chOff x="0" y="0"/>
          <a:chExt cx="0" cy="0"/>
        </a:xfrm>
      </p:grpSpPr>
      <p:pic>
        <p:nvPicPr>
          <p:cNvPr id="2097189" name="图片 4"/>
          <p:cNvPicPr>
            <a:picLocks noChangeAspect="1"/>
          </p:cNvPicPr>
          <p:nvPr/>
        </p:nvPicPr>
        <p:blipFill rotWithShape="1">
          <a:blip xmlns:r="http://schemas.openxmlformats.org/officeDocument/2006/relationships" r:embed="rId1" cstate="print"/>
          <a:srcRect l="10473" t="4881" r="7718" b="-1547"/>
          <a:stretch>
            <a:fillRect/>
          </a:stretch>
        </p:blipFill>
        <p:spPr>
          <a:xfrm>
            <a:off x="2489200" y="2997200"/>
            <a:ext cx="2019300" cy="1587500"/>
          </a:xfrm>
          <a:prstGeom prst="rect"/>
        </p:spPr>
      </p:pic>
      <p:pic>
        <p:nvPicPr>
          <p:cNvPr id="2097190" name="图片 3"/>
          <p:cNvPicPr>
            <a:picLocks noChangeAspect="1"/>
          </p:cNvPicPr>
          <p:nvPr/>
        </p:nvPicPr>
        <p:blipFill rotWithShape="1">
          <a:blip xmlns:r="http://schemas.openxmlformats.org/officeDocument/2006/relationships" r:embed="rId2" cstate="print"/>
          <a:srcRect l="19435" t="9829" r="14999" b="10305"/>
          <a:stretch>
            <a:fillRect/>
          </a:stretch>
        </p:blipFill>
        <p:spPr>
          <a:xfrm>
            <a:off x="6756400" y="2997201"/>
            <a:ext cx="1943100" cy="1574800"/>
          </a:xfrm>
          <a:prstGeom prst="rect"/>
        </p:spPr>
      </p:pic>
      <p:pic>
        <p:nvPicPr>
          <p:cNvPr id="2097191" name="图片 15"/>
          <p:cNvPicPr>
            <a:picLocks noChangeAspect="1"/>
          </p:cNvPicPr>
          <p:nvPr/>
        </p:nvPicPr>
        <p:blipFill>
          <a:blip xmlns:r="http://schemas.openxmlformats.org/officeDocument/2006/relationships" r:embed="rId3"/>
          <a:srcRect/>
          <a:stretch>
            <a:fillRect/>
          </a:stretch>
        </p:blipFill>
        <p:spPr bwMode="auto">
          <a:xfrm>
            <a:off x="4667070" y="3003506"/>
            <a:ext cx="1981745" cy="1555793"/>
          </a:xfrm>
          <a:prstGeom prst="rect"/>
          <a:noFill/>
          <a:ln w="9525">
            <a:noFill/>
            <a:miter lim="800000"/>
            <a:headEnd/>
            <a:tailEnd/>
          </a:ln>
        </p:spPr>
      </p:pic>
      <p:grpSp>
        <p:nvGrpSpPr>
          <p:cNvPr id="93" name="组合 14"/>
          <p:cNvGrpSpPr/>
          <p:nvPr/>
        </p:nvGrpSpPr>
        <p:grpSpPr bwMode="auto">
          <a:xfrm>
            <a:off x="456415" y="3027316"/>
            <a:ext cx="1931185" cy="1633584"/>
            <a:chOff x="6057900" y="3500438"/>
            <a:chExt cx="2371725" cy="1857375"/>
          </a:xfrm>
        </p:grpSpPr>
        <p:pic>
          <p:nvPicPr>
            <p:cNvPr id="2097192" name="Picture 3"/>
            <p:cNvPicPr>
              <a:picLocks noChangeAspect="1"/>
            </p:cNvPicPr>
            <p:nvPr/>
          </p:nvPicPr>
          <p:blipFill>
            <a:blip xmlns:r="http://schemas.openxmlformats.org/officeDocument/2006/relationships" r:embed="rId4" cstate="print"/>
            <a:srcRect t="5882" b="23529"/>
            <a:stretch>
              <a:fillRect/>
            </a:stretch>
          </p:blipFill>
          <p:spPr bwMode="auto">
            <a:xfrm>
              <a:off x="6057900" y="4500563"/>
              <a:ext cx="2357438" cy="857250"/>
            </a:xfrm>
            <a:prstGeom prst="rect"/>
            <a:noFill/>
            <a:ln w="9525">
              <a:noFill/>
              <a:miter lim="800000"/>
              <a:headEnd/>
              <a:tailEnd/>
            </a:ln>
          </p:spPr>
        </p:pic>
        <p:pic>
          <p:nvPicPr>
            <p:cNvPr id="2097193" name="Picture 51" descr="功能外观1"/>
            <p:cNvPicPr>
              <a:picLocks noChangeAspect="1"/>
            </p:cNvPicPr>
            <p:nvPr/>
          </p:nvPicPr>
          <p:blipFill>
            <a:blip xmlns:r="http://schemas.openxmlformats.org/officeDocument/2006/relationships" r:embed="rId5"/>
            <a:srcRect t="21683" r="3972" b="23892"/>
            <a:stretch>
              <a:fillRect/>
            </a:stretch>
          </p:blipFill>
          <p:spPr bwMode="auto">
            <a:xfrm>
              <a:off x="6057900" y="3500438"/>
              <a:ext cx="2371725" cy="1000125"/>
            </a:xfrm>
            <a:prstGeom prst="rect"/>
            <a:noFill/>
            <a:ln w="9525">
              <a:noFill/>
              <a:miter lim="800000"/>
              <a:headEnd/>
              <a:tailEnd/>
            </a:ln>
          </p:spPr>
        </p:pic>
      </p:grpSp>
      <p:pic>
        <p:nvPicPr>
          <p:cNvPr id="2097194" name="图片 2"/>
          <p:cNvPicPr>
            <a:picLocks noChangeAspect="1"/>
          </p:cNvPicPr>
          <p:nvPr/>
        </p:nvPicPr>
        <p:blipFill rotWithShape="1">
          <a:blip xmlns:r="http://schemas.openxmlformats.org/officeDocument/2006/relationships" r:embed="rId6" cstate="print"/>
          <a:srcRect l="16238" t="12557" r="19806" b="4962"/>
          <a:stretch>
            <a:fillRect/>
          </a:stretch>
        </p:blipFill>
        <p:spPr>
          <a:xfrm>
            <a:off x="6743700" y="914400"/>
            <a:ext cx="1968500" cy="1689100"/>
          </a:xfrm>
          <a:prstGeom prst="rect"/>
        </p:spPr>
      </p:pic>
      <p:pic>
        <p:nvPicPr>
          <p:cNvPr id="2097195" name="图片 1"/>
          <p:cNvPicPr>
            <a:picLocks noChangeAspect="1"/>
          </p:cNvPicPr>
          <p:nvPr/>
        </p:nvPicPr>
        <p:blipFill rotWithShape="1">
          <a:blip xmlns:r="http://schemas.openxmlformats.org/officeDocument/2006/relationships" r:embed="rId7" cstate="print"/>
          <a:srcRect l="16832" t="13816" r="15759" b="5921"/>
          <a:stretch>
            <a:fillRect/>
          </a:stretch>
        </p:blipFill>
        <p:spPr>
          <a:xfrm>
            <a:off x="431800" y="939800"/>
            <a:ext cx="1955800" cy="1549400"/>
          </a:xfrm>
          <a:prstGeom prst="rect"/>
        </p:spPr>
      </p:pic>
      <p:grpSp>
        <p:nvGrpSpPr>
          <p:cNvPr id="94" name="组合 15"/>
          <p:cNvGrpSpPr/>
          <p:nvPr/>
        </p:nvGrpSpPr>
        <p:grpSpPr bwMode="auto">
          <a:xfrm rot="5400000">
            <a:off x="2740873" y="743663"/>
            <a:ext cx="1550850" cy="1965624"/>
            <a:chOff x="3643313" y="3429000"/>
            <a:chExt cx="1800225" cy="1571625"/>
          </a:xfrm>
        </p:grpSpPr>
        <p:pic>
          <p:nvPicPr>
            <p:cNvPr id="2097196" name="Picture 3"/>
            <p:cNvPicPr>
              <a:picLocks noChangeAspect="1"/>
            </p:cNvPicPr>
            <p:nvPr/>
          </p:nvPicPr>
          <p:blipFill>
            <a:blip xmlns:r="http://schemas.openxmlformats.org/officeDocument/2006/relationships" r:embed="rId8"/>
            <a:srcRect l="11903" t="27779" r="10715" b="20634"/>
            <a:stretch>
              <a:fillRect/>
            </a:stretch>
          </p:blipFill>
          <p:spPr bwMode="auto">
            <a:xfrm>
              <a:off x="3643313" y="4071938"/>
              <a:ext cx="1785937" cy="928687"/>
            </a:xfrm>
            <a:prstGeom prst="rect"/>
            <a:noFill/>
            <a:ln w="9525">
              <a:noFill/>
              <a:miter lim="800000"/>
              <a:headEnd/>
              <a:tailEnd/>
            </a:ln>
          </p:spPr>
        </p:pic>
        <p:pic>
          <p:nvPicPr>
            <p:cNvPr id="2097197" name="Picture 4"/>
            <p:cNvPicPr>
              <a:picLocks noChangeAspect="1"/>
            </p:cNvPicPr>
            <p:nvPr/>
          </p:nvPicPr>
          <p:blipFill>
            <a:blip xmlns:r="http://schemas.openxmlformats.org/officeDocument/2006/relationships" r:embed="rId9"/>
            <a:srcRect l="15874" t="21178" b="31177"/>
            <a:stretch>
              <a:fillRect/>
            </a:stretch>
          </p:blipFill>
          <p:spPr bwMode="auto">
            <a:xfrm>
              <a:off x="3643313" y="3429000"/>
              <a:ext cx="1800225" cy="642938"/>
            </a:xfrm>
            <a:prstGeom prst="rect"/>
            <a:noFill/>
            <a:ln w="9525">
              <a:noFill/>
              <a:miter lim="800000"/>
              <a:headEnd/>
              <a:tailEnd/>
            </a:ln>
          </p:spPr>
        </p:pic>
      </p:grpSp>
      <p:pic>
        <p:nvPicPr>
          <p:cNvPr id="2097198" name="Picture 3"/>
          <p:cNvPicPr>
            <a:picLocks noChangeAspect="1"/>
          </p:cNvPicPr>
          <p:nvPr/>
        </p:nvPicPr>
        <p:blipFill>
          <a:blip xmlns:r="http://schemas.openxmlformats.org/officeDocument/2006/relationships" r:embed="rId10" cstate="print"/>
          <a:srcRect r="13358"/>
          <a:stretch>
            <a:fillRect/>
          </a:stretch>
        </p:blipFill>
        <p:spPr bwMode="auto">
          <a:xfrm rot="5400000">
            <a:off x="4845724" y="747265"/>
            <a:ext cx="1523745" cy="1934729"/>
          </a:xfrm>
          <a:prstGeom prst="rect"/>
          <a:noFill/>
          <a:ln w="9525">
            <a:noFill/>
            <a:miter lim="800000"/>
            <a:headEnd/>
            <a:tailEnd/>
          </a:ln>
        </p:spPr>
      </p:pic>
      <p:sp>
        <p:nvSpPr>
          <p:cNvPr id="1048867" name="矩形 1"/>
          <p:cNvSpPr>
            <a:spLocks noChangeArrowheads="1"/>
          </p:cNvSpPr>
          <p:nvPr/>
        </p:nvSpPr>
        <p:spPr bwMode="auto">
          <a:xfrm>
            <a:off x="2525878" y="2404718"/>
            <a:ext cx="1950429" cy="389282"/>
          </a:xfrm>
          <a:prstGeom prst="rect"/>
          <a:solidFill>
            <a:srgbClr val="008D9F"/>
          </a:solidFill>
          <a:ln w="15875" cap="flat" cmpd="sng">
            <a:noFill/>
            <a:bevel/>
          </a:ln>
        </p:spPr>
        <p:txBody>
          <a:bodyPr anchor="ctr"/>
          <a:p>
            <a:pPr algn="ctr"/>
            <a:r>
              <a:rPr altLang="zh-TW" b="1" dirty="0" sz="800" lang="zh-CN">
                <a:solidFill>
                  <a:schemeClr val="bg1"/>
                </a:solidFill>
                <a:latin typeface="微软雅黑" panose="020B0503020204020204" pitchFamily="34" charset="-122"/>
                <a:ea typeface="微软雅黑" panose="020B0503020204020204" pitchFamily="34" charset="-122"/>
              </a:rPr>
              <a:t>蓝宝石超硬镀膜</a:t>
            </a:r>
            <a:endParaRPr altLang="zh-TW" b="1" dirty="0" sz="800" lang="zh-CN">
              <a:solidFill>
                <a:schemeClr val="bg1"/>
              </a:solidFill>
              <a:latin typeface="微软雅黑" panose="020B0503020204020204" pitchFamily="34" charset="-122"/>
              <a:ea typeface="微软雅黑" panose="020B0503020204020204" pitchFamily="34" charset="-122"/>
            </a:endParaRPr>
          </a:p>
          <a:p>
            <a:pPr algn="ctr"/>
            <a:r>
              <a:rPr altLang="zh-TW" b="1" dirty="0" sz="800" lang="zh-CN">
                <a:solidFill>
                  <a:schemeClr val="bg1"/>
                </a:solidFill>
                <a:latin typeface="微软雅黑" panose="020B0503020204020204" pitchFamily="34" charset="-122"/>
                <a:ea typeface="微软雅黑" panose="020B0503020204020204" pitchFamily="34" charset="-122"/>
              </a:rPr>
              <a:t>Sapphire Super Hard Coating</a:t>
            </a:r>
            <a:endParaRPr altLang="zh-TW" b="1" dirty="0" sz="800" lang="zh-CN">
              <a:solidFill>
                <a:schemeClr val="bg1"/>
              </a:solidFill>
              <a:latin typeface="微软雅黑" panose="020B0503020204020204" pitchFamily="34" charset="-122"/>
              <a:ea typeface="微软雅黑" panose="020B0503020204020204" pitchFamily="34" charset="-122"/>
            </a:endParaRPr>
          </a:p>
        </p:txBody>
      </p:sp>
      <p:sp>
        <p:nvSpPr>
          <p:cNvPr id="1048868" name="矩形 1"/>
          <p:cNvSpPr>
            <a:spLocks noChangeArrowheads="1"/>
          </p:cNvSpPr>
          <p:nvPr/>
        </p:nvSpPr>
        <p:spPr bwMode="auto">
          <a:xfrm>
            <a:off x="4630366" y="2430118"/>
            <a:ext cx="1986334" cy="401982"/>
          </a:xfrm>
          <a:prstGeom prst="rect"/>
          <a:solidFill>
            <a:srgbClr val="008D9F"/>
          </a:solidFill>
          <a:ln w="15875" cap="flat" cmpd="sng">
            <a:noFill/>
            <a:bevel/>
          </a:ln>
        </p:spPr>
        <p:txBody>
          <a:bodyPr anchor="ctr"/>
          <a:p>
            <a:pPr algn="ctr"/>
            <a:r>
              <a:rPr altLang="zh-TW" b="1" dirty="0" sz="800" lang="zh-CN">
                <a:solidFill>
                  <a:schemeClr val="bg1"/>
                </a:solidFill>
                <a:latin typeface="微软雅黑" panose="020B0503020204020204" pitchFamily="34" charset="-122"/>
                <a:ea typeface="微软雅黑" panose="020B0503020204020204" pitchFamily="34" charset="-122"/>
              </a:rPr>
              <a:t>手机摄像头功能性镀膜</a:t>
            </a:r>
            <a:endParaRPr altLang="zh-TW" b="1" dirty="0" sz="800" lang="zh-CN">
              <a:solidFill>
                <a:schemeClr val="bg1"/>
              </a:solidFill>
              <a:latin typeface="微软雅黑" panose="020B0503020204020204" pitchFamily="34" charset="-122"/>
              <a:ea typeface="微软雅黑" panose="020B0503020204020204" pitchFamily="34" charset="-122"/>
            </a:endParaRPr>
          </a:p>
          <a:p>
            <a:pPr algn="ctr"/>
            <a:r>
              <a:rPr altLang="zh-TW" b="1" dirty="0" sz="800" lang="zh-CN">
                <a:solidFill>
                  <a:schemeClr val="bg1"/>
                </a:solidFill>
                <a:latin typeface="微软雅黑" panose="020B0503020204020204" pitchFamily="34" charset="-122"/>
                <a:ea typeface="微软雅黑" panose="020B0503020204020204" pitchFamily="34" charset="-122"/>
              </a:rPr>
              <a:t>Functional Coating for Cell Phone Camera</a:t>
            </a:r>
            <a:endParaRPr altLang="zh-TW" b="1" dirty="0" sz="800" lang="zh-CN">
              <a:solidFill>
                <a:schemeClr val="bg1"/>
              </a:solidFill>
              <a:latin typeface="微软雅黑" panose="020B0503020204020204" pitchFamily="34" charset="-122"/>
              <a:ea typeface="微软雅黑" panose="020B0503020204020204" pitchFamily="34" charset="-122"/>
            </a:endParaRPr>
          </a:p>
        </p:txBody>
      </p:sp>
      <p:sp>
        <p:nvSpPr>
          <p:cNvPr id="1048869" name="矩形 1"/>
          <p:cNvSpPr>
            <a:spLocks noChangeArrowheads="1"/>
          </p:cNvSpPr>
          <p:nvPr/>
        </p:nvSpPr>
        <p:spPr bwMode="auto">
          <a:xfrm>
            <a:off x="6746966" y="2430118"/>
            <a:ext cx="1926770" cy="389282"/>
          </a:xfrm>
          <a:prstGeom prst="rect"/>
          <a:solidFill>
            <a:srgbClr val="008D9F"/>
          </a:solidFill>
          <a:ln w="15875" cap="flat" cmpd="sng">
            <a:noFill/>
            <a:bevel/>
          </a:ln>
        </p:spPr>
        <p:txBody>
          <a:bodyPr anchor="ctr"/>
          <a:p>
            <a:r>
              <a:rPr altLang="zh-TW" b="1" dirty="0" sz="800" lang="zh-CN">
                <a:solidFill>
                  <a:schemeClr val="bg1"/>
                </a:solidFill>
                <a:latin typeface="微软雅黑" panose="020B0503020204020204" pitchFamily="34" charset="-122"/>
                <a:ea typeface="微软雅黑" panose="020B0503020204020204" pitchFamily="34" charset="-122"/>
              </a:rPr>
              <a:t>手机玻璃盖板功能性镀膜</a:t>
            </a:r>
            <a:endParaRPr altLang="zh-TW" b="1" dirty="0" sz="800" lang="zh-CN">
              <a:solidFill>
                <a:schemeClr val="bg1"/>
              </a:solidFill>
              <a:latin typeface="微软雅黑" panose="020B0503020204020204" pitchFamily="34" charset="-122"/>
              <a:ea typeface="微软雅黑" panose="020B0503020204020204" pitchFamily="34" charset="-122"/>
            </a:endParaRPr>
          </a:p>
          <a:p>
            <a:r>
              <a:rPr altLang="zh-TW" b="1" dirty="0" sz="800" lang="zh-CN">
                <a:solidFill>
                  <a:schemeClr val="bg1"/>
                </a:solidFill>
                <a:latin typeface="微软雅黑" panose="020B0503020204020204" pitchFamily="34" charset="-122"/>
                <a:ea typeface="微软雅黑" panose="020B0503020204020204" pitchFamily="34" charset="-122"/>
              </a:rPr>
              <a:t>Functional Coating for Cell Phone Glass Covers</a:t>
            </a:r>
            <a:endParaRPr altLang="zh-TW" b="1" dirty="0" sz="800" lang="zh-CN">
              <a:solidFill>
                <a:schemeClr val="bg1"/>
              </a:solidFill>
              <a:latin typeface="微软雅黑" panose="020B0503020204020204" pitchFamily="34" charset="-122"/>
              <a:ea typeface="微软雅黑" panose="020B0503020204020204" pitchFamily="34" charset="-122"/>
            </a:endParaRPr>
          </a:p>
        </p:txBody>
      </p:sp>
      <p:sp>
        <p:nvSpPr>
          <p:cNvPr id="1048870" name="矩形 1"/>
          <p:cNvSpPr>
            <a:spLocks noChangeArrowheads="1"/>
          </p:cNvSpPr>
          <p:nvPr/>
        </p:nvSpPr>
        <p:spPr bwMode="auto">
          <a:xfrm>
            <a:off x="431800" y="2430118"/>
            <a:ext cx="1981791" cy="389282"/>
          </a:xfrm>
          <a:prstGeom prst="rect"/>
          <a:solidFill>
            <a:srgbClr val="008D9F"/>
          </a:solidFill>
          <a:ln w="15875" cap="flat" cmpd="sng">
            <a:noFill/>
            <a:bevel/>
          </a:ln>
        </p:spPr>
        <p:txBody>
          <a:bodyPr anchor="ctr"/>
          <a:p>
            <a:pPr algn="ctr" defTabSz="457200"/>
            <a:r>
              <a:rPr altLang="zh-TW" b="1" dirty="0" sz="800" lang="zh-CN">
                <a:solidFill>
                  <a:schemeClr val="bg1"/>
                </a:solidFill>
                <a:latin typeface="微软雅黑" panose="020B0503020204020204" pitchFamily="34" charset="-122"/>
                <a:ea typeface="微软雅黑" panose="020B0503020204020204" pitchFamily="34" charset="-122"/>
              </a:rPr>
              <a:t>手机背板纹理镀膜</a:t>
            </a:r>
            <a:endParaRPr altLang="zh-TW" b="1" dirty="0" sz="800" lang="zh-CN">
              <a:solidFill>
                <a:schemeClr val="bg1"/>
              </a:solidFill>
              <a:latin typeface="微软雅黑" panose="020B0503020204020204" pitchFamily="34" charset="-122"/>
              <a:ea typeface="微软雅黑" panose="020B0503020204020204" pitchFamily="34" charset="-122"/>
            </a:endParaRPr>
          </a:p>
          <a:p>
            <a:pPr algn="ctr" defTabSz="457200"/>
            <a:r>
              <a:rPr altLang="zh-TW" b="1" dirty="0" sz="800" lang="zh-CN">
                <a:solidFill>
                  <a:schemeClr val="bg1"/>
                </a:solidFill>
                <a:latin typeface="微软雅黑" panose="020B0503020204020204" pitchFamily="34" charset="-122"/>
                <a:ea typeface="微软雅黑" panose="020B0503020204020204" pitchFamily="34" charset="-122"/>
              </a:rPr>
              <a:t>Texture coating for cell phone back panel</a:t>
            </a:r>
            <a:endParaRPr altLang="zh-TW" b="1" dirty="0" sz="800" lang="zh-CN">
              <a:solidFill>
                <a:schemeClr val="bg1"/>
              </a:solidFill>
              <a:latin typeface="微软雅黑" panose="020B0503020204020204" pitchFamily="34" charset="-122"/>
              <a:ea typeface="微软雅黑" panose="020B0503020204020204" pitchFamily="34" charset="-122"/>
            </a:endParaRPr>
          </a:p>
        </p:txBody>
      </p:sp>
      <p:sp>
        <p:nvSpPr>
          <p:cNvPr id="1048871" name="灯片编号占位符 4"/>
          <p:cNvSpPr txBox="1"/>
          <p:nvPr/>
        </p:nvSpPr>
        <p:spPr>
          <a:xfrm>
            <a:off x="8610600" y="6356350"/>
            <a:ext cx="2743200" cy="365125"/>
          </a:xfrm>
          <a:prstGeom prst="rec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l" defTabSz="685800" eaLnBrk="1" fontAlgn="auto" hangingPunct="1" indent="0" latinLnBrk="0" lvl="0" marL="0" marR="0" rtl="0">
              <a:lnSpc>
                <a:spcPct val="100000"/>
              </a:lnSpc>
              <a:spcBef>
                <a:spcPts val="0"/>
              </a:spcBef>
              <a:spcAft>
                <a:spcPts val="0"/>
              </a:spcAft>
              <a:buClrTx/>
              <a:buSzTx/>
              <a:buFontTx/>
              <a:buNone/>
            </a:pPr>
            <a:fld id="{A0BCC327-19A3-4379-A9BC-FCA6548B17A7}" type="slidenum">
              <a:rPr altLang="en-US" baseline="0" b="0" cap="none" sz="1350" i="0" kern="1200" kumimoji="0" lang="zh-CN" noProof="0" normalizeH="0" spc="0" strike="noStrike" u="none" smtClean="0">
                <a:ln>
                  <a:noFill/>
                </a:ln>
                <a:solidFill>
                  <a:srgbClr val="898989"/>
                </a:solidFill>
                <a:effectLst/>
                <a:uLnTx/>
                <a:uFillTx/>
                <a:latin typeface="方正兰亭黑_GBK" pitchFamily="2" charset="-122"/>
                <a:ea typeface="方正兰亭黑_GBK" pitchFamily="2" charset="-122"/>
                <a:cs typeface="+mn-cs"/>
              </a:rPr>
              <a:t>14</a:t>
            </a:fld>
            <a:endParaRPr altLang="en-US" baseline="0" b="0" cap="none" sz="1800" i="0" kern="1200" kumimoji="0" lang="zh-CN" noProof="0" normalizeH="0" spc="0" strike="noStrike" u="none">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048872" name="任意多边形 4"/>
          <p:cNvSpPr>
            <a:spLocks noChangeArrowheads="1"/>
          </p:cNvSpPr>
          <p:nvPr/>
        </p:nvSpPr>
        <p:spPr bwMode="auto">
          <a:xfrm>
            <a:off x="11658600" y="6162675"/>
            <a:ext cx="635000" cy="400050"/>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p:spPr>
        <p:txBody>
          <a:bodyPr anchor="ctr"/>
          <a:p>
            <a:pPr fontAlgn="base">
              <a:spcBef>
                <a:spcPct val="0"/>
              </a:spcBef>
              <a:spcAft>
                <a:spcPct val="0"/>
              </a:spcAft>
              <a:buFont typeface="Arial" panose="020B0604020202020204" pitchFamily="34" charset="0"/>
              <a:buNone/>
            </a:pPr>
            <a:endParaRPr altLang="en-US" lang="zh-CN">
              <a:solidFill>
                <a:prstClr val="black"/>
              </a:solidFill>
              <a:latin typeface="Arial" panose="020B0604020202020204" pitchFamily="34" charset="0"/>
              <a:ea typeface="宋体" panose="02010600030101010101" pitchFamily="2" charset="-122"/>
            </a:endParaRPr>
          </a:p>
        </p:txBody>
      </p:sp>
      <p:sp>
        <p:nvSpPr>
          <p:cNvPr id="1048873" name="TextBox 15"/>
          <p:cNvSpPr>
            <a:spLocks noChangeArrowheads="1"/>
          </p:cNvSpPr>
          <p:nvPr/>
        </p:nvSpPr>
        <p:spPr bwMode="auto">
          <a:xfrm>
            <a:off x="11737975" y="6208713"/>
            <a:ext cx="454025" cy="284162"/>
          </a:xfrm>
          <a:prstGeom prst="rect"/>
          <a:noFill/>
          <a:ln>
            <a:noFill/>
          </a:ln>
        </p:spPr>
        <p:txBody>
          <a:bodyPr bIns="34279" lIns="68558" rIns="68558" tIns="34279">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eaLnBrk="0" hangingPunct="0" indent="-285750" marL="74295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eaLnBrk="0" hangingPunct="0" indent="-228600" marL="114300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eaLnBrk="0" hangingPunct="0" indent="-228600" marL="160020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4pPr>
            <a:lvl5pPr eaLnBrk="0" hangingPunct="0" indent="-228600" marL="205740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5pPr>
            <a:lvl6pPr eaLnBrk="0" fontAlgn="base" hangingPunct="0" indent="-228600" marL="251460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charset="0"/>
              </a:defRPr>
            </a:lvl6pPr>
            <a:lvl7pPr eaLnBrk="0" fontAlgn="base" hangingPunct="0" indent="-228600" marL="297180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charset="0"/>
              </a:defRPr>
            </a:lvl7pPr>
            <a:lvl8pPr eaLnBrk="0" fontAlgn="base" hangingPunct="0" indent="-228600" marL="342900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charset="0"/>
              </a:defRPr>
            </a:lvl8pPr>
            <a:lvl9pPr eaLnBrk="0" fontAlgn="base" hangingPunct="0" indent="-228600" marL="388620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charset="0"/>
              </a:defRPr>
            </a:lvl9pPr>
          </a:lstStyle>
          <a:p>
            <a:pPr algn="ctr" eaLnBrk="1" fontAlgn="base" hangingPunct="1">
              <a:lnSpc>
                <a:spcPct val="100000"/>
              </a:lnSpc>
              <a:spcBef>
                <a:spcPct val="0"/>
              </a:spcBef>
              <a:spcAft>
                <a:spcPct val="0"/>
              </a:spcAft>
              <a:buFont typeface="Arial" panose="020B0604020202020204" pitchFamily="34" charset="0"/>
              <a:buNone/>
            </a:pPr>
            <a:r>
              <a:rPr altLang="zh-CN" sz="1400" lang="zh-CN">
                <a:solidFill>
                  <a:prstClr val="white"/>
                </a:solidFill>
                <a:latin typeface="Arial Unicode MS" panose="020B0604020202020204" charset="-122"/>
                <a:ea typeface="Arial Unicode MS" panose="020B0604020202020204" charset="-122"/>
                <a:cs typeface="Arial Unicode MS" panose="020B0604020202020204" charset="-122"/>
                <a:sym typeface="Arial Unicode MS" panose="020B0604020202020204" charset="-122"/>
              </a:rPr>
              <a:t>* </a:t>
            </a:r>
            <a:endParaRPr altLang="zh-CN" b="1" sz="1400" lang="zh-CN">
              <a:solidFill>
                <a:prstClr val="white"/>
              </a:solidFill>
              <a:latin typeface="Arial Unicode MS" panose="020B0604020202020204" charset="-122"/>
              <a:ea typeface="Arial Unicode MS" panose="020B0604020202020204" charset="-122"/>
              <a:cs typeface="Arial Unicode MS" panose="020B0604020202020204" charset="-122"/>
              <a:sym typeface="Arial Unicode MS" panose="020B0604020202020204" charset="-122"/>
            </a:endParaRPr>
          </a:p>
        </p:txBody>
      </p:sp>
      <p:sp>
        <p:nvSpPr>
          <p:cNvPr id="1048874" name="矩形 10"/>
          <p:cNvSpPr>
            <a:spLocks noChangeArrowheads="1"/>
          </p:cNvSpPr>
          <p:nvPr/>
        </p:nvSpPr>
        <p:spPr bwMode="auto">
          <a:xfrm>
            <a:off x="2512231" y="928383"/>
            <a:ext cx="1988433"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875" name="矩形 10"/>
          <p:cNvSpPr>
            <a:spLocks noChangeArrowheads="1"/>
          </p:cNvSpPr>
          <p:nvPr/>
        </p:nvSpPr>
        <p:spPr bwMode="auto">
          <a:xfrm>
            <a:off x="4613405" y="928383"/>
            <a:ext cx="1988433"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876" name="矩形 1"/>
          <p:cNvSpPr>
            <a:spLocks noChangeArrowheads="1"/>
          </p:cNvSpPr>
          <p:nvPr/>
        </p:nvSpPr>
        <p:spPr bwMode="auto">
          <a:xfrm>
            <a:off x="450511" y="4541090"/>
            <a:ext cx="1926077" cy="345007"/>
          </a:xfrm>
          <a:prstGeom prst="rect"/>
          <a:solidFill>
            <a:srgbClr val="008D9F"/>
          </a:solidFill>
          <a:ln w="15875" cap="flat" cmpd="sng">
            <a:noFill/>
            <a:bevel/>
          </a:ln>
        </p:spPr>
        <p:txBody>
          <a:bodyPr anchor="ctr"/>
          <a:p>
            <a:pPr algn="ctr" defTabSz="457200"/>
            <a:r>
              <a:rPr altLang="zh-TW" b="1" dirty="0" sz="800" lang="zh-CN">
                <a:solidFill>
                  <a:schemeClr val="bg1"/>
                </a:solidFill>
                <a:latin typeface="微软雅黑" panose="020B0503020204020204" pitchFamily="34" charset="-122"/>
                <a:ea typeface="微软雅黑" panose="020B0503020204020204" pitchFamily="34" charset="-122"/>
              </a:rPr>
              <a:t>冰箱面板镀膜</a:t>
            </a:r>
            <a:endParaRPr altLang="zh-TW" b="1" dirty="0" sz="800" lang="zh-CN">
              <a:solidFill>
                <a:schemeClr val="bg1"/>
              </a:solidFill>
              <a:latin typeface="微软雅黑" panose="020B0503020204020204" pitchFamily="34" charset="-122"/>
              <a:ea typeface="微软雅黑" panose="020B0503020204020204" pitchFamily="34" charset="-122"/>
            </a:endParaRPr>
          </a:p>
          <a:p>
            <a:pPr algn="ctr" defTabSz="457200"/>
            <a:r>
              <a:rPr altLang="zh-TW" b="1" dirty="0" sz="800" lang="zh-CN">
                <a:solidFill>
                  <a:schemeClr val="bg1"/>
                </a:solidFill>
                <a:latin typeface="微软雅黑" panose="020B0503020204020204" pitchFamily="34" charset="-122"/>
                <a:ea typeface="微软雅黑" panose="020B0503020204020204" pitchFamily="34" charset="-122"/>
              </a:rPr>
              <a:t>Refrigerator Panel Coating</a:t>
            </a:r>
            <a:endParaRPr altLang="zh-TW" b="1" dirty="0" sz="800" lang="zh-CN">
              <a:solidFill>
                <a:schemeClr val="bg1"/>
              </a:solidFill>
              <a:latin typeface="微软雅黑" panose="020B0503020204020204" pitchFamily="34" charset="-122"/>
              <a:ea typeface="微软雅黑" panose="020B0503020204020204" pitchFamily="34" charset="-122"/>
            </a:endParaRPr>
          </a:p>
        </p:txBody>
      </p:sp>
      <p:sp>
        <p:nvSpPr>
          <p:cNvPr id="1048877" name="矩形 10"/>
          <p:cNvSpPr>
            <a:spLocks noChangeArrowheads="1"/>
          </p:cNvSpPr>
          <p:nvPr/>
        </p:nvSpPr>
        <p:spPr bwMode="auto">
          <a:xfrm>
            <a:off x="404571" y="2984772"/>
            <a:ext cx="1988433"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878" name="矩形 10"/>
          <p:cNvSpPr>
            <a:spLocks noChangeArrowheads="1"/>
          </p:cNvSpPr>
          <p:nvPr/>
        </p:nvSpPr>
        <p:spPr bwMode="auto">
          <a:xfrm>
            <a:off x="6714579" y="928383"/>
            <a:ext cx="1988433"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879" name="矩形 1"/>
          <p:cNvSpPr>
            <a:spLocks noChangeArrowheads="1"/>
          </p:cNvSpPr>
          <p:nvPr/>
        </p:nvSpPr>
        <p:spPr bwMode="auto">
          <a:xfrm>
            <a:off x="4659550" y="4580203"/>
            <a:ext cx="1963772" cy="318161"/>
          </a:xfrm>
          <a:prstGeom prst="rect"/>
          <a:gradFill>
            <a:gsLst>
              <a:gs pos="0">
                <a:srgbClr val="03D4A8"/>
              </a:gs>
              <a:gs pos="25000">
                <a:srgbClr val="21D6E0"/>
              </a:gs>
              <a:gs pos="75000">
                <a:srgbClr val="0087E6"/>
              </a:gs>
              <a:gs pos="100000">
                <a:srgbClr val="005CBF"/>
              </a:gs>
            </a:gsLst>
            <a:lin ang="5400000" scaled="0"/>
          </a:gradFill>
          <a:ln w="15875" cap="flat" cmpd="sng">
            <a:noFill/>
            <a:bevel/>
          </a:ln>
        </p:spPr>
        <p:txBody>
          <a:bodyPr anchor="ctr"/>
          <a:p>
            <a:pPr algn="ctr" defTabSz="457200"/>
            <a:r>
              <a:rPr altLang="en-US" b="1" dirty="0" sz="1400" lang="zh-CN">
                <a:solidFill>
                  <a:schemeClr val="bg1"/>
                </a:solidFill>
                <a:latin typeface="微软雅黑" panose="020B0503020204020204" pitchFamily="34" charset="-122"/>
                <a:ea typeface="微软雅黑" panose="020B0503020204020204" pitchFamily="34" charset="-122"/>
                <a:sym typeface="Tw Cen MT" panose="020B0602020104020603" charset="0"/>
              </a:rPr>
              <a:t>耳勾（医疗）</a:t>
            </a:r>
            <a:endParaRPr altLang="en-US" b="1" dirty="0" sz="14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48880" name="矩形 1"/>
          <p:cNvSpPr>
            <a:spLocks noChangeArrowheads="1"/>
          </p:cNvSpPr>
          <p:nvPr/>
        </p:nvSpPr>
        <p:spPr bwMode="auto">
          <a:xfrm>
            <a:off x="6759710" y="4541090"/>
            <a:ext cx="1926077" cy="318161"/>
          </a:xfrm>
          <a:prstGeom prst="rect"/>
          <a:solidFill>
            <a:srgbClr val="008D9F"/>
          </a:solidFill>
          <a:ln w="15875" cap="flat" cmpd="sng">
            <a:noFill/>
            <a:bevel/>
          </a:ln>
        </p:spPr>
        <p:txBody>
          <a:bodyPr anchor="ctr"/>
          <a:p>
            <a:pPr algn="ctr" defTabSz="457200"/>
            <a:r>
              <a:rPr altLang="zh-TW" b="1" dirty="0" sz="800" lang="zh-CN">
                <a:solidFill>
                  <a:schemeClr val="bg1"/>
                </a:solidFill>
                <a:latin typeface="微软雅黑" panose="020B0503020204020204" pitchFamily="34" charset="-122"/>
                <a:ea typeface="微软雅黑" panose="020B0503020204020204" pitchFamily="34" charset="-122"/>
              </a:rPr>
              <a:t>洗衣机面板镀膜</a:t>
            </a:r>
            <a:endParaRPr altLang="zh-TW" b="1" dirty="0" sz="800" lang="zh-CN">
              <a:solidFill>
                <a:schemeClr val="bg1"/>
              </a:solidFill>
              <a:latin typeface="微软雅黑" panose="020B0503020204020204" pitchFamily="34" charset="-122"/>
              <a:ea typeface="微软雅黑" panose="020B0503020204020204" pitchFamily="34" charset="-122"/>
            </a:endParaRPr>
          </a:p>
          <a:p>
            <a:pPr algn="ctr" defTabSz="457200"/>
            <a:r>
              <a:rPr altLang="zh-TW" b="1" dirty="0" sz="800" lang="zh-CN">
                <a:solidFill>
                  <a:schemeClr val="bg1"/>
                </a:solidFill>
                <a:latin typeface="微软雅黑" panose="020B0503020204020204" pitchFamily="34" charset="-122"/>
                <a:ea typeface="微软雅黑" panose="020B0503020204020204" pitchFamily="34" charset="-122"/>
              </a:rPr>
              <a:t>Washer Panel Coating</a:t>
            </a:r>
            <a:endParaRPr altLang="zh-TW" b="1" dirty="0" sz="800" lang="zh-CN">
              <a:solidFill>
                <a:schemeClr val="bg1"/>
              </a:solidFill>
              <a:latin typeface="微软雅黑" panose="020B0503020204020204" pitchFamily="34" charset="-122"/>
              <a:ea typeface="微软雅黑" panose="020B0503020204020204" pitchFamily="34" charset="-122"/>
            </a:endParaRPr>
          </a:p>
        </p:txBody>
      </p:sp>
      <p:sp>
        <p:nvSpPr>
          <p:cNvPr id="1048881" name="矩形 10"/>
          <p:cNvSpPr>
            <a:spLocks noChangeArrowheads="1"/>
          </p:cNvSpPr>
          <p:nvPr/>
        </p:nvSpPr>
        <p:spPr bwMode="auto">
          <a:xfrm>
            <a:off x="6733225" y="2984772"/>
            <a:ext cx="1988433"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882" name="矩形 10"/>
          <p:cNvSpPr>
            <a:spLocks noChangeArrowheads="1"/>
          </p:cNvSpPr>
          <p:nvPr/>
        </p:nvSpPr>
        <p:spPr bwMode="auto">
          <a:xfrm>
            <a:off x="2514122" y="2984772"/>
            <a:ext cx="1988433"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883" name="矩形 1"/>
          <p:cNvSpPr>
            <a:spLocks noChangeArrowheads="1"/>
          </p:cNvSpPr>
          <p:nvPr/>
        </p:nvSpPr>
        <p:spPr bwMode="auto">
          <a:xfrm>
            <a:off x="2438400" y="4540885"/>
            <a:ext cx="2167890" cy="318135"/>
          </a:xfrm>
          <a:prstGeom prst="rect"/>
          <a:solidFill>
            <a:srgbClr val="008D9F"/>
          </a:solidFill>
          <a:ln w="15875" cap="flat" cmpd="sng">
            <a:noFill/>
            <a:bevel/>
          </a:ln>
        </p:spPr>
        <p:txBody>
          <a:bodyPr anchor="ctr"/>
          <a:p>
            <a:pPr algn="ctr" defTabSz="457200"/>
            <a:r>
              <a:rPr altLang="zh-TW" b="1" dirty="0" sz="800" lang="zh-CN">
                <a:solidFill>
                  <a:schemeClr val="bg1"/>
                </a:solidFill>
                <a:latin typeface="微软雅黑" panose="020B0503020204020204" pitchFamily="34" charset="-122"/>
                <a:ea typeface="微软雅黑" panose="020B0503020204020204" pitchFamily="34" charset="-122"/>
              </a:rPr>
              <a:t>电器装饰板镀膜</a:t>
            </a:r>
            <a:endParaRPr altLang="zh-TW" b="1" dirty="0" sz="800" lang="zh-CN">
              <a:solidFill>
                <a:schemeClr val="bg1"/>
              </a:solidFill>
              <a:latin typeface="微软雅黑" panose="020B0503020204020204" pitchFamily="34" charset="-122"/>
              <a:ea typeface="微软雅黑" panose="020B0503020204020204" pitchFamily="34" charset="-122"/>
            </a:endParaRPr>
          </a:p>
          <a:p>
            <a:pPr algn="ctr" defTabSz="457200"/>
            <a:r>
              <a:rPr altLang="zh-TW" b="1" dirty="0" sz="800" lang="zh-CN">
                <a:solidFill>
                  <a:schemeClr val="bg1"/>
                </a:solidFill>
                <a:latin typeface="微软雅黑" panose="020B0503020204020204" pitchFamily="34" charset="-122"/>
                <a:ea typeface="微软雅黑" panose="020B0503020204020204" pitchFamily="34" charset="-122"/>
              </a:rPr>
              <a:t>Electrical Decorative Panel Coating</a:t>
            </a:r>
            <a:endParaRPr altLang="zh-TW" b="1" dirty="0" sz="800" lang="zh-CN">
              <a:solidFill>
                <a:schemeClr val="bg1"/>
              </a:solidFill>
              <a:latin typeface="微软雅黑" panose="020B0503020204020204" pitchFamily="34" charset="-122"/>
              <a:ea typeface="微软雅黑" panose="020B0503020204020204" pitchFamily="34" charset="-122"/>
            </a:endParaRPr>
          </a:p>
        </p:txBody>
      </p:sp>
      <p:sp>
        <p:nvSpPr>
          <p:cNvPr id="1048884" name="矩形 10"/>
          <p:cNvSpPr>
            <a:spLocks noChangeArrowheads="1"/>
          </p:cNvSpPr>
          <p:nvPr/>
        </p:nvSpPr>
        <p:spPr bwMode="auto">
          <a:xfrm>
            <a:off x="4623673" y="2984772"/>
            <a:ext cx="1988433"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885" name="矩形 1"/>
          <p:cNvSpPr>
            <a:spLocks noChangeArrowheads="1"/>
          </p:cNvSpPr>
          <p:nvPr/>
        </p:nvSpPr>
        <p:spPr bwMode="auto">
          <a:xfrm>
            <a:off x="4659550" y="4541090"/>
            <a:ext cx="1963772" cy="318161"/>
          </a:xfrm>
          <a:prstGeom prst="rect"/>
          <a:solidFill>
            <a:srgbClr val="008D9F"/>
          </a:solidFill>
          <a:ln w="15875" cap="flat" cmpd="sng">
            <a:noFill/>
            <a:bevel/>
          </a:ln>
        </p:spPr>
        <p:txBody>
          <a:bodyPr anchor="ctr"/>
          <a:p>
            <a:pPr algn="ctr" defTabSz="457200"/>
            <a:r>
              <a:rPr altLang="zh-TW" b="1" dirty="0" sz="800" lang="zh-CN">
                <a:solidFill>
                  <a:schemeClr val="bg1"/>
                </a:solidFill>
                <a:latin typeface="微软雅黑" panose="020B0503020204020204" pitchFamily="34" charset="-122"/>
                <a:ea typeface="微软雅黑" panose="020B0503020204020204" pitchFamily="34" charset="-122"/>
              </a:rPr>
              <a:t>空调面板镀膜</a:t>
            </a:r>
            <a:endParaRPr altLang="zh-TW" b="1" dirty="0" sz="800" lang="zh-CN">
              <a:solidFill>
                <a:schemeClr val="bg1"/>
              </a:solidFill>
              <a:latin typeface="微软雅黑" panose="020B0503020204020204" pitchFamily="34" charset="-122"/>
              <a:ea typeface="微软雅黑" panose="020B0503020204020204" pitchFamily="34" charset="-122"/>
            </a:endParaRPr>
          </a:p>
          <a:p>
            <a:pPr algn="ctr" defTabSz="457200"/>
            <a:r>
              <a:rPr altLang="zh-TW" b="1" dirty="0" sz="800" lang="zh-CN">
                <a:solidFill>
                  <a:schemeClr val="bg1"/>
                </a:solidFill>
                <a:latin typeface="微软雅黑" panose="020B0503020204020204" pitchFamily="34" charset="-122"/>
                <a:ea typeface="微软雅黑" panose="020B0503020204020204" pitchFamily="34" charset="-122"/>
              </a:rPr>
              <a:t>Air conditioner panel coating</a:t>
            </a:r>
            <a:endParaRPr altLang="zh-TW" b="1" dirty="0" sz="800" lang="zh-CN">
              <a:solidFill>
                <a:schemeClr val="bg1"/>
              </a:solidFill>
              <a:latin typeface="微软雅黑" panose="020B0503020204020204" pitchFamily="34" charset="-122"/>
              <a:ea typeface="微软雅黑" panose="020B0503020204020204" pitchFamily="34" charset="-122"/>
            </a:endParaRPr>
          </a:p>
        </p:txBody>
      </p:sp>
      <p:sp>
        <p:nvSpPr>
          <p:cNvPr id="1048886" name="矩形 10"/>
          <p:cNvSpPr>
            <a:spLocks noChangeArrowheads="1"/>
          </p:cNvSpPr>
          <p:nvPr/>
        </p:nvSpPr>
        <p:spPr bwMode="auto">
          <a:xfrm>
            <a:off x="411057" y="928383"/>
            <a:ext cx="1988433"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887" name="文本框 3"/>
          <p:cNvSpPr txBox="1"/>
          <p:nvPr/>
        </p:nvSpPr>
        <p:spPr>
          <a:xfrm>
            <a:off x="963295" y="329565"/>
            <a:ext cx="7350125" cy="460375"/>
          </a:xfrm>
          <a:prstGeom prst="rect"/>
          <a:noFill/>
          <a:effectLst/>
        </p:spPr>
        <p:txBody>
          <a:bodyPr rtlCol="0" wrap="square">
            <a:spAutoFit/>
          </a:bodyPr>
          <a:p>
            <a:r>
              <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产品展示</a:t>
            </a:r>
            <a:r>
              <a:rPr altLang="zh-CN" b="1" dirty="0" sz="12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product show</a:t>
            </a:r>
            <a:r>
              <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 </a:t>
            </a:r>
            <a:r>
              <a:rPr altLang="zh-CN" b="1" dirty="0" sz="24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 </a:t>
            </a:r>
            <a:r>
              <a:rPr b="1" dirty="0" sz="20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光电类</a:t>
            </a:r>
            <a:r>
              <a:rPr altLang="zh-CN" b="1" dirty="0" sz="20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photoelectic</a:t>
            </a:r>
            <a:endParaRPr altLang="zh-CN" b="1" dirty="0" sz="20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p:txBody>
      </p:sp>
      <p:grpSp>
        <p:nvGrpSpPr>
          <p:cNvPr id="95" name="组合 47"/>
          <p:cNvGrpSpPr/>
          <p:nvPr/>
        </p:nvGrpSpPr>
        <p:grpSpPr>
          <a:xfrm>
            <a:off x="268227" y="334533"/>
            <a:ext cx="566746" cy="505819"/>
            <a:chOff x="268227" y="479676"/>
            <a:chExt cx="566746" cy="505819"/>
          </a:xfrm>
        </p:grpSpPr>
        <p:grpSp>
          <p:nvGrpSpPr>
            <p:cNvPr id="96" name="组合 48"/>
            <p:cNvGrpSpPr/>
            <p:nvPr/>
          </p:nvGrpSpPr>
          <p:grpSpPr>
            <a:xfrm rot="18933031">
              <a:off x="268227" y="479676"/>
              <a:ext cx="566746" cy="505819"/>
              <a:chOff x="676655" y="912350"/>
              <a:chExt cx="771145" cy="688245"/>
            </a:xfrm>
          </p:grpSpPr>
          <p:sp>
            <p:nvSpPr>
              <p:cNvPr id="1048888" name="任意多边形 54"/>
              <p:cNvSpPr/>
              <p:nvPr/>
            </p:nvSpPr>
            <p:spPr>
              <a:xfrm>
                <a:off x="676655" y="912350"/>
                <a:ext cx="771145" cy="683700"/>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noFill/>
              <a:ln w="1905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sp>
            <p:nvSpPr>
              <p:cNvPr id="1048889" name="任意多边形 55"/>
              <p:cNvSpPr/>
              <p:nvPr/>
            </p:nvSpPr>
            <p:spPr>
              <a:xfrm rot="20762126">
                <a:off x="723555" y="961190"/>
                <a:ext cx="721185" cy="639405"/>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solidFill>
                <a:schemeClr val="bg1">
                  <a:lumMod val="85000"/>
                </a:schemeClr>
              </a:solidFill>
              <a:ln w="28575">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grpSp>
        <p:pic>
          <p:nvPicPr>
            <p:cNvPr id="2097199" name="Picture 62" descr="rId1"/>
            <p:cNvPicPr>
              <a:picLocks noChangeAspect="1" noChangeArrowheads="1"/>
            </p:cNvPicPr>
            <p:nvPr/>
          </p:nvPicPr>
          <p:blipFill>
            <a:blip xmlns:r="http://schemas.openxmlformats.org/officeDocument/2006/relationships" r:embed="rId11" cstate="print">
              <a:clrChange>
                <a:clrFrom>
                  <a:srgbClr val="FEFEFE"/>
                </a:clrFrom>
                <a:clrTo>
                  <a:srgbClr val="FEFEFE">
                    <a:alpha val="0"/>
                  </a:srgbClr>
                </a:clrTo>
              </a:clrChange>
            </a:blip>
            <a:srcRect/>
            <a:stretch>
              <a:fillRect/>
            </a:stretch>
          </p:blipFill>
          <p:spPr>
            <a:xfrm>
              <a:off x="429396" y="585201"/>
              <a:ext cx="323079" cy="189119"/>
            </a:xfrm>
            <a:prstGeom prst="rect"/>
            <a:noFill/>
          </p:spPr>
        </p:pic>
      </p:grpSp>
    </p:spTree>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99" name=""/>
        <p:cNvGrpSpPr/>
        <p:nvPr/>
      </p:nvGrpSpPr>
      <p:grpSpPr>
        <a:xfrm>
          <a:off x="0" y="0"/>
          <a:ext cx="0" cy="0"/>
          <a:chOff x="0" y="0"/>
          <a:chExt cx="0" cy="0"/>
        </a:xfrm>
      </p:grpSpPr>
      <p:pic>
        <p:nvPicPr>
          <p:cNvPr id="2097200" name="Picture 2"/>
          <p:cNvPicPr>
            <a:picLocks noChangeAspect="1" noChangeArrowheads="1"/>
          </p:cNvPicPr>
          <p:nvPr/>
        </p:nvPicPr>
        <p:blipFill rotWithShape="1">
          <a:blip xmlns:r="http://schemas.openxmlformats.org/officeDocument/2006/relationships" r:embed="rId1" cstate="print"/>
          <a:srcRect l="2221" t="42925" r="14394" b="21106"/>
          <a:stretch>
            <a:fillRect/>
          </a:stretch>
        </p:blipFill>
        <p:spPr bwMode="auto">
          <a:xfrm>
            <a:off x="6644321" y="1062539"/>
            <a:ext cx="1839280" cy="1631512"/>
          </a:xfrm>
          <a:prstGeom prst="rect"/>
          <a:noFill/>
          <a:ln w="9525">
            <a:noFill/>
            <a:miter lim="800000"/>
            <a:headEnd/>
            <a:tailEnd/>
          </a:ln>
          <a:effectLst/>
        </p:spPr>
      </p:pic>
      <p:pic>
        <p:nvPicPr>
          <p:cNvPr id="2097201" name="Picture 3"/>
          <p:cNvPicPr>
            <a:picLocks noChangeAspect="1"/>
          </p:cNvPicPr>
          <p:nvPr/>
        </p:nvPicPr>
        <p:blipFill rotWithShape="1">
          <a:blip xmlns:r="http://schemas.openxmlformats.org/officeDocument/2006/relationships" r:embed="rId2" cstate="print"/>
          <a:srcRect t="12601" r="6878" b="3401"/>
          <a:stretch>
            <a:fillRect/>
          </a:stretch>
        </p:blipFill>
        <p:spPr bwMode="auto">
          <a:xfrm>
            <a:off x="549107" y="1087151"/>
            <a:ext cx="1863893" cy="1567149"/>
          </a:xfrm>
          <a:prstGeom prst="rect"/>
          <a:noFill/>
          <a:ln w="9525">
            <a:noFill/>
            <a:miter lim="800000"/>
            <a:headEnd/>
            <a:tailEnd/>
          </a:ln>
        </p:spPr>
      </p:pic>
      <p:pic>
        <p:nvPicPr>
          <p:cNvPr id="2097202" name="图片 18"/>
          <p:cNvPicPr>
            <a:picLocks noChangeAspect="1"/>
          </p:cNvPicPr>
          <p:nvPr/>
        </p:nvPicPr>
        <p:blipFill rotWithShape="1">
          <a:blip xmlns:r="http://schemas.openxmlformats.org/officeDocument/2006/relationships" r:embed="rId3"/>
          <a:srcRect l="12501" t="9090" r="8152" b="6846"/>
          <a:stretch>
            <a:fillRect/>
          </a:stretch>
        </p:blipFill>
        <p:spPr bwMode="auto">
          <a:xfrm>
            <a:off x="2590800" y="1054100"/>
            <a:ext cx="1854200" cy="1536700"/>
          </a:xfrm>
          <a:prstGeom prst="rect"/>
          <a:noFill/>
          <a:ln w="9525">
            <a:noFill/>
            <a:miter lim="800000"/>
            <a:headEnd/>
            <a:tailEnd/>
          </a:ln>
        </p:spPr>
      </p:pic>
      <p:pic>
        <p:nvPicPr>
          <p:cNvPr id="2097203" name="图片 5"/>
          <p:cNvPicPr>
            <a:picLocks noChangeAspect="1"/>
          </p:cNvPicPr>
          <p:nvPr/>
        </p:nvPicPr>
        <p:blipFill rotWithShape="1">
          <a:blip xmlns:r="http://schemas.openxmlformats.org/officeDocument/2006/relationships" r:embed="rId4" cstate="print"/>
          <a:srcRect l="-10548" r="15518"/>
          <a:stretch>
            <a:fillRect/>
          </a:stretch>
        </p:blipFill>
        <p:spPr>
          <a:xfrm>
            <a:off x="4351606" y="1028833"/>
            <a:ext cx="2099994" cy="1625365"/>
          </a:xfrm>
          <a:prstGeom prst="rect"/>
        </p:spPr>
      </p:pic>
      <p:pic>
        <p:nvPicPr>
          <p:cNvPr id="2097204" name="Picture 2"/>
          <p:cNvPicPr>
            <a:picLocks noChangeAspect="1" noChangeArrowheads="1"/>
          </p:cNvPicPr>
          <p:nvPr/>
        </p:nvPicPr>
        <p:blipFill>
          <a:blip xmlns:r="http://schemas.openxmlformats.org/officeDocument/2006/relationships" r:embed="rId5" cstate="print"/>
          <a:srcRect/>
          <a:stretch>
            <a:fillRect/>
          </a:stretch>
        </p:blipFill>
        <p:spPr bwMode="auto">
          <a:xfrm>
            <a:off x="296490" y="3195648"/>
            <a:ext cx="2232702" cy="1366634"/>
          </a:xfrm>
          <a:prstGeom prst="rect"/>
          <a:noFill/>
          <a:ln w="9525">
            <a:noFill/>
            <a:miter lim="800000"/>
            <a:headEnd/>
            <a:tailEnd/>
          </a:ln>
        </p:spPr>
      </p:pic>
      <p:pic>
        <p:nvPicPr>
          <p:cNvPr id="2097205" name="Picture 3"/>
          <p:cNvPicPr>
            <a:picLocks noChangeAspect="1" noChangeArrowheads="1"/>
          </p:cNvPicPr>
          <p:nvPr/>
        </p:nvPicPr>
        <p:blipFill>
          <a:blip xmlns:r="http://schemas.openxmlformats.org/officeDocument/2006/relationships" r:embed="rId6" cstate="print"/>
          <a:srcRect/>
          <a:stretch>
            <a:fillRect/>
          </a:stretch>
        </p:blipFill>
        <p:spPr bwMode="auto">
          <a:xfrm>
            <a:off x="2723745" y="3202638"/>
            <a:ext cx="1702340" cy="1369362"/>
          </a:xfrm>
          <a:prstGeom prst="rect"/>
          <a:noFill/>
          <a:ln w="9525">
            <a:noFill/>
            <a:miter lim="800000"/>
            <a:headEnd/>
            <a:tailEnd/>
          </a:ln>
        </p:spPr>
      </p:pic>
      <p:pic>
        <p:nvPicPr>
          <p:cNvPr id="2097206" name="Picture 4"/>
          <p:cNvPicPr>
            <a:picLocks noChangeAspect="1" noChangeArrowheads="1"/>
          </p:cNvPicPr>
          <p:nvPr/>
        </p:nvPicPr>
        <p:blipFill>
          <a:blip xmlns:r="http://schemas.openxmlformats.org/officeDocument/2006/relationships" r:embed="rId7" cstate="print"/>
          <a:srcRect/>
          <a:stretch>
            <a:fillRect/>
          </a:stretch>
        </p:blipFill>
        <p:spPr bwMode="auto">
          <a:xfrm>
            <a:off x="4607448" y="3187526"/>
            <a:ext cx="1717152" cy="1370068"/>
          </a:xfrm>
          <a:prstGeom prst="rect"/>
          <a:noFill/>
          <a:ln w="9525">
            <a:noFill/>
            <a:miter lim="800000"/>
            <a:headEnd/>
            <a:tailEnd/>
          </a:ln>
        </p:spPr>
      </p:pic>
      <p:pic>
        <p:nvPicPr>
          <p:cNvPr id="2097207" name="Picture 2"/>
          <p:cNvPicPr>
            <a:picLocks noChangeAspect="1" noChangeArrowheads="1"/>
          </p:cNvPicPr>
          <p:nvPr/>
        </p:nvPicPr>
        <p:blipFill>
          <a:blip xmlns:r="http://schemas.openxmlformats.org/officeDocument/2006/relationships" r:embed="rId8" cstate="print"/>
          <a:srcRect/>
          <a:stretch>
            <a:fillRect/>
          </a:stretch>
        </p:blipFill>
        <p:spPr bwMode="auto">
          <a:xfrm>
            <a:off x="6517532" y="3200804"/>
            <a:ext cx="2266544" cy="1373021"/>
          </a:xfrm>
          <a:prstGeom prst="rect"/>
          <a:noFill/>
          <a:ln w="9525">
            <a:noFill/>
            <a:miter lim="800000"/>
            <a:headEnd/>
            <a:tailEnd/>
          </a:ln>
        </p:spPr>
      </p:pic>
      <p:sp>
        <p:nvSpPr>
          <p:cNvPr id="1048893" name="矩形 10"/>
          <p:cNvSpPr>
            <a:spLocks noChangeArrowheads="1"/>
          </p:cNvSpPr>
          <p:nvPr/>
        </p:nvSpPr>
        <p:spPr bwMode="auto">
          <a:xfrm>
            <a:off x="525293" y="1060315"/>
            <a:ext cx="1896893" cy="1859206"/>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894" name="矩形 1"/>
          <p:cNvSpPr>
            <a:spLocks noChangeArrowheads="1"/>
          </p:cNvSpPr>
          <p:nvPr/>
        </p:nvSpPr>
        <p:spPr bwMode="auto">
          <a:xfrm>
            <a:off x="557808" y="2615213"/>
            <a:ext cx="1833700" cy="318161"/>
          </a:xfrm>
          <a:prstGeom prst="rect"/>
          <a:solidFill>
            <a:srgbClr val="008D9F"/>
          </a:solidFill>
          <a:ln w="15875" cap="flat" cmpd="sng">
            <a:noFill/>
            <a:bevel/>
          </a:ln>
        </p:spPr>
        <p:txBody>
          <a:bodyPr anchor="ctr"/>
          <a:p>
            <a:pPr algn="ctr" defTabSz="457200"/>
            <a:r>
              <a:rPr altLang="zh-TW" b="1" dirty="0" sz="800" lang="zh-CN">
                <a:solidFill>
                  <a:schemeClr val="bg1"/>
                </a:solidFill>
                <a:latin typeface="微软雅黑" panose="020B0503020204020204" pitchFamily="34" charset="-122"/>
                <a:ea typeface="微软雅黑" panose="020B0503020204020204" pitchFamily="34" charset="-122"/>
              </a:rPr>
              <a:t>汽车中间显示减反镀膜</a:t>
            </a:r>
            <a:endParaRPr altLang="zh-TW" b="1" dirty="0" sz="800" lang="zh-CN">
              <a:solidFill>
                <a:schemeClr val="bg1"/>
              </a:solidFill>
              <a:latin typeface="微软雅黑" panose="020B0503020204020204" pitchFamily="34" charset="-122"/>
              <a:ea typeface="微软雅黑" panose="020B0503020204020204" pitchFamily="34" charset="-122"/>
            </a:endParaRPr>
          </a:p>
          <a:p>
            <a:pPr algn="ctr" defTabSz="457200"/>
            <a:r>
              <a:rPr altLang="zh-TW" b="1" dirty="0" sz="800" lang="zh-CN">
                <a:solidFill>
                  <a:schemeClr val="bg1"/>
                </a:solidFill>
                <a:latin typeface="微软雅黑" panose="020B0503020204020204" pitchFamily="34" charset="-122"/>
                <a:ea typeface="微软雅黑" panose="020B0503020204020204" pitchFamily="34" charset="-122"/>
              </a:rPr>
              <a:t>Automotive Center Display Reduced Reflective Coating</a:t>
            </a:r>
            <a:endParaRPr altLang="zh-TW" b="1" dirty="0" sz="800" lang="zh-CN">
              <a:solidFill>
                <a:schemeClr val="bg1"/>
              </a:solidFill>
              <a:latin typeface="微软雅黑" panose="020B0503020204020204" pitchFamily="34" charset="-122"/>
              <a:ea typeface="微软雅黑" panose="020B0503020204020204" pitchFamily="34" charset="-122"/>
            </a:endParaRPr>
          </a:p>
        </p:txBody>
      </p:sp>
      <p:sp>
        <p:nvSpPr>
          <p:cNvPr id="1048895" name="矩形 1"/>
          <p:cNvSpPr>
            <a:spLocks noChangeArrowheads="1"/>
          </p:cNvSpPr>
          <p:nvPr/>
        </p:nvSpPr>
        <p:spPr bwMode="auto">
          <a:xfrm>
            <a:off x="2597150" y="2484120"/>
            <a:ext cx="1877695" cy="457200"/>
          </a:xfrm>
          <a:prstGeom prst="rect"/>
          <a:solidFill>
            <a:srgbClr val="008D9F"/>
          </a:solidFill>
          <a:ln w="15875" cap="flat" cmpd="sng">
            <a:noFill/>
            <a:bevel/>
          </a:ln>
        </p:spPr>
        <p:txBody>
          <a:bodyPr anchor="ctr"/>
          <a:p>
            <a:pPr algn="ctr" defTabSz="457200"/>
            <a:r>
              <a:rPr altLang="zh-TW" b="1" dirty="0" sz="800" lang="zh-CN">
                <a:solidFill>
                  <a:schemeClr val="bg1"/>
                </a:solidFill>
                <a:latin typeface="微软雅黑" panose="020B0503020204020204" pitchFamily="34" charset="-122"/>
                <a:ea typeface="微软雅黑" panose="020B0503020204020204" pitchFamily="34" charset="-122"/>
              </a:rPr>
              <a:t>汽车抬头显示镀膜</a:t>
            </a:r>
            <a:endParaRPr altLang="zh-TW" b="1" dirty="0" sz="800" lang="zh-CN">
              <a:solidFill>
                <a:schemeClr val="bg1"/>
              </a:solidFill>
              <a:latin typeface="微软雅黑" panose="020B0503020204020204" pitchFamily="34" charset="-122"/>
              <a:ea typeface="微软雅黑" panose="020B0503020204020204" pitchFamily="34" charset="-122"/>
            </a:endParaRPr>
          </a:p>
          <a:p>
            <a:pPr algn="ctr" defTabSz="457200"/>
            <a:r>
              <a:rPr altLang="zh-TW" b="1" dirty="0" sz="800" lang="zh-CN">
                <a:solidFill>
                  <a:schemeClr val="bg1"/>
                </a:solidFill>
                <a:latin typeface="微软雅黑" panose="020B0503020204020204" pitchFamily="34" charset="-122"/>
                <a:ea typeface="微软雅黑" panose="020B0503020204020204" pitchFamily="34" charset="-122"/>
              </a:rPr>
              <a:t>Automotive Head-Up Display Coating</a:t>
            </a:r>
            <a:endParaRPr altLang="zh-TW" b="1" dirty="0" sz="800" lang="zh-CN">
              <a:solidFill>
                <a:schemeClr val="bg1"/>
              </a:solidFill>
              <a:latin typeface="微软雅黑" panose="020B0503020204020204" pitchFamily="34" charset="-122"/>
              <a:ea typeface="微软雅黑" panose="020B0503020204020204" pitchFamily="34" charset="-122"/>
            </a:endParaRPr>
          </a:p>
        </p:txBody>
      </p:sp>
      <p:sp>
        <p:nvSpPr>
          <p:cNvPr id="1048896" name="矩形 10"/>
          <p:cNvSpPr>
            <a:spLocks noChangeArrowheads="1"/>
          </p:cNvSpPr>
          <p:nvPr/>
        </p:nvSpPr>
        <p:spPr bwMode="auto">
          <a:xfrm>
            <a:off x="252920" y="3174455"/>
            <a:ext cx="2295728" cy="1410511"/>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897" name="矩形 10"/>
          <p:cNvSpPr>
            <a:spLocks noChangeArrowheads="1"/>
          </p:cNvSpPr>
          <p:nvPr/>
        </p:nvSpPr>
        <p:spPr bwMode="auto">
          <a:xfrm>
            <a:off x="2684834" y="3174455"/>
            <a:ext cx="1789889" cy="1404027"/>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898" name="矩形 10"/>
          <p:cNvSpPr>
            <a:spLocks noChangeArrowheads="1"/>
          </p:cNvSpPr>
          <p:nvPr/>
        </p:nvSpPr>
        <p:spPr bwMode="auto">
          <a:xfrm>
            <a:off x="4575228" y="3174455"/>
            <a:ext cx="1767206" cy="1410511"/>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899" name="矩形 10"/>
          <p:cNvSpPr>
            <a:spLocks noChangeArrowheads="1"/>
          </p:cNvSpPr>
          <p:nvPr/>
        </p:nvSpPr>
        <p:spPr bwMode="auto">
          <a:xfrm>
            <a:off x="2587557" y="1060315"/>
            <a:ext cx="1857983" cy="1859206"/>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900" name="矩形 10"/>
          <p:cNvSpPr>
            <a:spLocks noChangeArrowheads="1"/>
          </p:cNvSpPr>
          <p:nvPr/>
        </p:nvSpPr>
        <p:spPr bwMode="auto">
          <a:xfrm>
            <a:off x="4610911" y="1060315"/>
            <a:ext cx="1867709" cy="1893652"/>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901" name="矩形 10"/>
          <p:cNvSpPr>
            <a:spLocks noChangeArrowheads="1"/>
          </p:cNvSpPr>
          <p:nvPr/>
        </p:nvSpPr>
        <p:spPr bwMode="auto">
          <a:xfrm>
            <a:off x="6643992" y="1060315"/>
            <a:ext cx="1848255" cy="189487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902" name="矩形 1"/>
          <p:cNvSpPr>
            <a:spLocks noChangeArrowheads="1"/>
          </p:cNvSpPr>
          <p:nvPr/>
        </p:nvSpPr>
        <p:spPr bwMode="auto">
          <a:xfrm>
            <a:off x="4690892" y="2654145"/>
            <a:ext cx="1809345" cy="320284"/>
          </a:xfrm>
          <a:prstGeom prst="rect"/>
          <a:solidFill>
            <a:srgbClr val="008D9F"/>
          </a:solidFill>
          <a:ln w="15875" cap="flat" cmpd="sng">
            <a:noFill/>
            <a:bevel/>
          </a:ln>
        </p:spPr>
        <p:txBody>
          <a:bodyPr anchor="ctr"/>
          <a:p>
            <a:pPr algn="ctr" defTabSz="457200"/>
            <a:r>
              <a:rPr altLang="zh-TW" b="1" dirty="0" sz="800" lang="zh-CN">
                <a:solidFill>
                  <a:schemeClr val="bg1"/>
                </a:solidFill>
                <a:latin typeface="微软雅黑" panose="020B0503020204020204" pitchFamily="34" charset="-122"/>
                <a:ea typeface="微软雅黑" panose="020B0503020204020204" pitchFamily="34" charset="-122"/>
              </a:rPr>
              <a:t>汽车</a:t>
            </a:r>
            <a:r>
              <a:rPr altLang="zh-CN" b="1" dirty="0" sz="800" lang="en-US">
                <a:solidFill>
                  <a:schemeClr val="bg1"/>
                </a:solidFill>
                <a:latin typeface="微软雅黑" panose="020B0503020204020204" pitchFamily="34" charset="-122"/>
                <a:ea typeface="微软雅黑" panose="020B0503020204020204" pitchFamily="34" charset="-122"/>
              </a:rPr>
              <a:t>LOGO</a:t>
            </a:r>
            <a:r>
              <a:rPr altLang="en-US" b="1" dirty="0" sz="800" lang="zh-CN">
                <a:solidFill>
                  <a:schemeClr val="bg1"/>
                </a:solidFill>
                <a:latin typeface="微软雅黑" panose="020B0503020204020204" pitchFamily="34" charset="-122"/>
                <a:ea typeface="微软雅黑" panose="020B0503020204020204" pitchFamily="34" charset="-122"/>
              </a:rPr>
              <a:t>镀膜</a:t>
            </a:r>
            <a:endParaRPr altLang="en-US" b="1" dirty="0" sz="800" lang="zh-CN">
              <a:solidFill>
                <a:schemeClr val="bg1"/>
              </a:solidFill>
              <a:latin typeface="微软雅黑" panose="020B0503020204020204" pitchFamily="34" charset="-122"/>
              <a:ea typeface="微软雅黑" panose="020B0503020204020204" pitchFamily="34" charset="-122"/>
            </a:endParaRPr>
          </a:p>
          <a:p>
            <a:pPr algn="ctr" defTabSz="457200"/>
            <a:r>
              <a:rPr altLang="zh-CN" b="1" dirty="0" sz="800" lang="en-US">
                <a:solidFill>
                  <a:schemeClr val="bg1"/>
                </a:solidFill>
                <a:latin typeface="微软雅黑" panose="020B0503020204020204" pitchFamily="34" charset="-122"/>
                <a:ea typeface="微软雅黑" panose="020B0503020204020204" pitchFamily="34" charset="-122"/>
              </a:rPr>
              <a:t>automotive LOGO coating</a:t>
            </a:r>
            <a:endParaRPr altLang="zh-CN" b="1" dirty="0" sz="800" lang="en-US">
              <a:solidFill>
                <a:schemeClr val="bg1"/>
              </a:solidFill>
              <a:latin typeface="微软雅黑" panose="020B0503020204020204" pitchFamily="34" charset="-122"/>
              <a:ea typeface="微软雅黑" panose="020B0503020204020204" pitchFamily="34" charset="-122"/>
            </a:endParaRPr>
          </a:p>
        </p:txBody>
      </p:sp>
      <p:sp>
        <p:nvSpPr>
          <p:cNvPr id="1048903" name="矩形 1"/>
          <p:cNvSpPr>
            <a:spLocks noChangeArrowheads="1"/>
          </p:cNvSpPr>
          <p:nvPr/>
        </p:nvSpPr>
        <p:spPr bwMode="auto">
          <a:xfrm>
            <a:off x="6679569" y="2627544"/>
            <a:ext cx="1809343" cy="313883"/>
          </a:xfrm>
          <a:prstGeom prst="rect"/>
          <a:solidFill>
            <a:srgbClr val="008D9F"/>
          </a:solidFill>
          <a:ln w="15875" cap="flat" cmpd="sng">
            <a:noFill/>
            <a:bevel/>
          </a:ln>
        </p:spPr>
        <p:txBody>
          <a:bodyPr anchor="ctr"/>
          <a:p>
            <a:pPr algn="ctr" defTabSz="457200"/>
            <a:r>
              <a:rPr altLang="zh-TW" b="1" dirty="0" sz="800" lang="zh-CN">
                <a:solidFill>
                  <a:schemeClr val="bg1"/>
                </a:solidFill>
                <a:latin typeface="微软雅黑" panose="020B0503020204020204" pitchFamily="34" charset="-122"/>
                <a:ea typeface="微软雅黑" panose="020B0503020204020204" pitchFamily="34" charset="-122"/>
              </a:rPr>
              <a:t>汽车</a:t>
            </a:r>
            <a:r>
              <a:rPr altLang="en-US" b="1" dirty="0" sz="800" lang="zh-CN">
                <a:solidFill>
                  <a:schemeClr val="bg1"/>
                </a:solidFill>
                <a:latin typeface="微软雅黑" panose="020B0503020204020204" pitchFamily="34" charset="-122"/>
                <a:ea typeface="微软雅黑" panose="020B0503020204020204" pitchFamily="34" charset="-122"/>
              </a:rPr>
              <a:t>双联屏</a:t>
            </a:r>
            <a:r>
              <a:rPr altLang="zh-TW" b="1" dirty="0" sz="800" lang="zh-CN">
                <a:solidFill>
                  <a:schemeClr val="bg1"/>
                </a:solidFill>
                <a:latin typeface="微软雅黑" panose="020B0503020204020204" pitchFamily="34" charset="-122"/>
                <a:ea typeface="微软雅黑" panose="020B0503020204020204" pitchFamily="34" charset="-122"/>
              </a:rPr>
              <a:t>显示镀膜</a:t>
            </a:r>
            <a:endParaRPr altLang="zh-TW" b="1" dirty="0" sz="800" lang="zh-CN">
              <a:solidFill>
                <a:schemeClr val="bg1"/>
              </a:solidFill>
              <a:latin typeface="微软雅黑" panose="020B0503020204020204" pitchFamily="34" charset="-122"/>
              <a:ea typeface="微软雅黑" panose="020B0503020204020204" pitchFamily="34" charset="-122"/>
            </a:endParaRPr>
          </a:p>
          <a:p>
            <a:pPr algn="ctr" defTabSz="457200"/>
            <a:r>
              <a:rPr altLang="zh-TW" b="1" dirty="0" sz="800" lang="zh-CN">
                <a:solidFill>
                  <a:schemeClr val="bg1"/>
                </a:solidFill>
                <a:latin typeface="微软雅黑" panose="020B0503020204020204" pitchFamily="34" charset="-122"/>
                <a:ea typeface="微软雅黑" panose="020B0503020204020204" pitchFamily="34" charset="-122"/>
              </a:rPr>
              <a:t>Automotive Duplex Display Coating</a:t>
            </a:r>
            <a:endParaRPr altLang="zh-TW" b="1" dirty="0" sz="800" lang="zh-CN">
              <a:solidFill>
                <a:schemeClr val="bg1"/>
              </a:solidFill>
              <a:latin typeface="微软雅黑" panose="020B0503020204020204" pitchFamily="34" charset="-122"/>
              <a:ea typeface="微软雅黑" panose="020B0503020204020204" pitchFamily="34" charset="-122"/>
            </a:endParaRPr>
          </a:p>
        </p:txBody>
      </p:sp>
      <p:sp>
        <p:nvSpPr>
          <p:cNvPr id="1048904" name="矩形 10"/>
          <p:cNvSpPr>
            <a:spLocks noChangeArrowheads="1"/>
          </p:cNvSpPr>
          <p:nvPr/>
        </p:nvSpPr>
        <p:spPr bwMode="auto">
          <a:xfrm>
            <a:off x="6498076" y="3174455"/>
            <a:ext cx="2295728" cy="1410511"/>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905" name="文本框 3"/>
          <p:cNvSpPr txBox="1"/>
          <p:nvPr/>
        </p:nvSpPr>
        <p:spPr>
          <a:xfrm>
            <a:off x="928370" y="323850"/>
            <a:ext cx="7474585" cy="460375"/>
          </a:xfrm>
          <a:prstGeom prst="rect"/>
          <a:noFill/>
          <a:effectLst/>
        </p:spPr>
        <p:txBody>
          <a:bodyPr rtlCol="0" wrap="square">
            <a:spAutoFit/>
          </a:bodyPr>
          <a:p>
            <a:r>
              <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产品展示</a:t>
            </a:r>
            <a:r>
              <a:rPr altLang="zh-CN" b="1" dirty="0" sz="16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product show</a:t>
            </a:r>
            <a:r>
              <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 </a:t>
            </a:r>
            <a:r>
              <a:rPr altLang="zh-CN" b="1" dirty="0" sz="24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 </a:t>
            </a:r>
            <a:r>
              <a:rPr altLang="en-US" b="1" dirty="0" sz="20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光学光控综合类</a:t>
            </a:r>
            <a:r>
              <a:rPr altLang="en-US" b="1" dirty="0" sz="12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Optical</a:t>
            </a:r>
            <a:r>
              <a:rPr altLang="zh-CN" b="1" dirty="0" sz="12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&amp;</a:t>
            </a:r>
            <a:r>
              <a:rPr altLang="en-US" b="1" dirty="0" sz="12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 optic control</a:t>
            </a:r>
            <a:endParaRPr altLang="en-US" b="1" dirty="0" sz="12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p:txBody>
      </p:sp>
      <p:grpSp>
        <p:nvGrpSpPr>
          <p:cNvPr id="100" name="组合 30"/>
          <p:cNvGrpSpPr/>
          <p:nvPr/>
        </p:nvGrpSpPr>
        <p:grpSpPr>
          <a:xfrm>
            <a:off x="268227" y="334533"/>
            <a:ext cx="566746" cy="505819"/>
            <a:chOff x="268227" y="479676"/>
            <a:chExt cx="566746" cy="505819"/>
          </a:xfrm>
        </p:grpSpPr>
        <p:grpSp>
          <p:nvGrpSpPr>
            <p:cNvPr id="101" name="组合 31"/>
            <p:cNvGrpSpPr/>
            <p:nvPr/>
          </p:nvGrpSpPr>
          <p:grpSpPr>
            <a:xfrm rot="18933031">
              <a:off x="268227" y="479676"/>
              <a:ext cx="566746" cy="505819"/>
              <a:chOff x="676655" y="912350"/>
              <a:chExt cx="771145" cy="688245"/>
            </a:xfrm>
          </p:grpSpPr>
          <p:sp>
            <p:nvSpPr>
              <p:cNvPr id="1048906" name="任意多边形 33"/>
              <p:cNvSpPr/>
              <p:nvPr/>
            </p:nvSpPr>
            <p:spPr>
              <a:xfrm>
                <a:off x="676655" y="912350"/>
                <a:ext cx="771145" cy="683700"/>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noFill/>
              <a:ln w="1905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sp>
            <p:nvSpPr>
              <p:cNvPr id="1048907" name="任意多边形 34"/>
              <p:cNvSpPr/>
              <p:nvPr/>
            </p:nvSpPr>
            <p:spPr>
              <a:xfrm rot="20762126">
                <a:off x="723555" y="961190"/>
                <a:ext cx="721185" cy="639405"/>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solidFill>
                <a:schemeClr val="bg1">
                  <a:lumMod val="85000"/>
                </a:schemeClr>
              </a:solidFill>
              <a:ln w="28575">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grpSp>
        <p:pic>
          <p:nvPicPr>
            <p:cNvPr id="2097208" name="Picture 62" descr="rId1"/>
            <p:cNvPicPr>
              <a:picLocks noChangeAspect="1" noChangeArrowheads="1"/>
            </p:cNvPicPr>
            <p:nvPr/>
          </p:nvPicPr>
          <p:blipFill>
            <a:blip xmlns:r="http://schemas.openxmlformats.org/officeDocument/2006/relationships" r:embed="rId9" cstate="print">
              <a:clrChange>
                <a:clrFrom>
                  <a:srgbClr val="FEFEFE"/>
                </a:clrFrom>
                <a:clrTo>
                  <a:srgbClr val="FEFEFE">
                    <a:alpha val="0"/>
                  </a:srgbClr>
                </a:clrTo>
              </a:clrChange>
            </a:blip>
            <a:srcRect/>
            <a:stretch>
              <a:fillRect/>
            </a:stretch>
          </p:blipFill>
          <p:spPr>
            <a:xfrm>
              <a:off x="429396" y="585201"/>
              <a:ext cx="323079" cy="189119"/>
            </a:xfrm>
            <a:prstGeom prst="rect"/>
            <a:noFill/>
          </p:spPr>
        </p:pic>
      </p:grpSp>
    </p:spTree>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02" name=""/>
        <p:cNvGrpSpPr/>
        <p:nvPr/>
      </p:nvGrpSpPr>
      <p:grpSpPr>
        <a:xfrm>
          <a:off x="0" y="0"/>
          <a:ext cx="0" cy="0"/>
          <a:chOff x="0" y="0"/>
          <a:chExt cx="0" cy="0"/>
        </a:xfrm>
      </p:grpSpPr>
      <p:pic>
        <p:nvPicPr>
          <p:cNvPr id="2097209" name="Picture 2" descr="http://www.srnc.cn/Content/UploadFiles/Thumbnil/00/00/02/54.jpg"/>
          <p:cNvPicPr>
            <a:picLocks noChangeAspect="1" noChangeArrowheads="1"/>
          </p:cNvPicPr>
          <p:nvPr/>
        </p:nvPicPr>
        <p:blipFill rotWithShape="1">
          <a:blip xmlns:r="http://schemas.openxmlformats.org/officeDocument/2006/relationships" r:embed="rId1"/>
          <a:srcRect l="5752"/>
          <a:stretch>
            <a:fillRect/>
          </a:stretch>
        </p:blipFill>
        <p:spPr bwMode="auto">
          <a:xfrm>
            <a:off x="925033" y="884882"/>
            <a:ext cx="1530895" cy="1507444"/>
          </a:xfrm>
          <a:prstGeom prst="rect"/>
          <a:noFill/>
        </p:spPr>
      </p:pic>
      <p:pic>
        <p:nvPicPr>
          <p:cNvPr id="2097210" name="Picture 10" descr="http://www.srnc.cn/Content/UploadFiles/Thumbnil/00/00/02/55.jpg"/>
          <p:cNvPicPr>
            <a:picLocks noChangeAspect="1" noChangeArrowheads="1"/>
          </p:cNvPicPr>
          <p:nvPr/>
        </p:nvPicPr>
        <p:blipFill rotWithShape="1">
          <a:blip xmlns:r="http://schemas.openxmlformats.org/officeDocument/2006/relationships" r:embed="rId2" cstate="print"/>
          <a:srcRect r="8980"/>
          <a:stretch>
            <a:fillRect/>
          </a:stretch>
        </p:blipFill>
        <p:spPr bwMode="auto">
          <a:xfrm>
            <a:off x="2799036" y="899825"/>
            <a:ext cx="1560313" cy="1535031"/>
          </a:xfrm>
          <a:prstGeom prst="rect"/>
          <a:noFill/>
        </p:spPr>
      </p:pic>
      <p:pic>
        <p:nvPicPr>
          <p:cNvPr id="2097211" name="Picture 12" descr="http://www.srnc.cn/Content/UploadFiles/Thumbnil/00/00/02/02.png"/>
          <p:cNvPicPr>
            <a:picLocks noChangeAspect="1" noChangeArrowheads="1"/>
          </p:cNvPicPr>
          <p:nvPr/>
        </p:nvPicPr>
        <p:blipFill rotWithShape="1">
          <a:blip xmlns:r="http://schemas.openxmlformats.org/officeDocument/2006/relationships" r:embed="rId3" cstate="print"/>
          <a:srcRect r="4221"/>
          <a:stretch>
            <a:fillRect/>
          </a:stretch>
        </p:blipFill>
        <p:spPr bwMode="auto">
          <a:xfrm>
            <a:off x="6629116" y="2980017"/>
            <a:ext cx="1547322" cy="1538820"/>
          </a:xfrm>
          <a:prstGeom prst="rect"/>
          <a:noFill/>
        </p:spPr>
      </p:pic>
      <p:pic>
        <p:nvPicPr>
          <p:cNvPr id="2097212" name="Picture 21"/>
          <p:cNvPicPr>
            <a:picLocks noChangeAspect="1" noChangeArrowheads="1"/>
          </p:cNvPicPr>
          <p:nvPr/>
        </p:nvPicPr>
        <p:blipFill rotWithShape="1">
          <a:blip xmlns:r="http://schemas.openxmlformats.org/officeDocument/2006/relationships" r:embed="rId4" cstate="print"/>
          <a:srcRect l="5350" r="3698"/>
          <a:stretch>
            <a:fillRect/>
          </a:stretch>
        </p:blipFill>
        <p:spPr bwMode="auto">
          <a:xfrm>
            <a:off x="4720856" y="899827"/>
            <a:ext cx="1488558" cy="1513764"/>
          </a:xfrm>
          <a:prstGeom prst="rect"/>
          <a:noFill/>
          <a:ln w="9525">
            <a:noFill/>
            <a:miter lim="800000"/>
            <a:headEnd/>
            <a:tailEnd/>
          </a:ln>
          <a:effectLst/>
        </p:spPr>
      </p:pic>
      <p:pic>
        <p:nvPicPr>
          <p:cNvPr id="2097213" name="Picture 22"/>
          <p:cNvPicPr>
            <a:picLocks noChangeAspect="1" noChangeArrowheads="1"/>
          </p:cNvPicPr>
          <p:nvPr/>
        </p:nvPicPr>
        <p:blipFill rotWithShape="1">
          <a:blip xmlns:r="http://schemas.openxmlformats.org/officeDocument/2006/relationships" r:embed="rId5" cstate="print"/>
          <a:srcRect l="2918"/>
          <a:stretch>
            <a:fillRect/>
          </a:stretch>
        </p:blipFill>
        <p:spPr bwMode="auto">
          <a:xfrm>
            <a:off x="6592185" y="865773"/>
            <a:ext cx="1596261" cy="1547818"/>
          </a:xfrm>
          <a:prstGeom prst="rect"/>
          <a:noFill/>
          <a:ln w="9525">
            <a:noFill/>
            <a:miter lim="800000"/>
            <a:headEnd/>
            <a:tailEnd/>
          </a:ln>
          <a:effectLst/>
        </p:spPr>
      </p:pic>
      <p:pic>
        <p:nvPicPr>
          <p:cNvPr id="2097214" name="Picture 23"/>
          <p:cNvPicPr>
            <a:picLocks noChangeAspect="1" noChangeArrowheads="1"/>
          </p:cNvPicPr>
          <p:nvPr/>
        </p:nvPicPr>
        <p:blipFill>
          <a:blip xmlns:r="http://schemas.openxmlformats.org/officeDocument/2006/relationships" r:embed="rId6" cstate="print"/>
          <a:srcRect/>
          <a:stretch>
            <a:fillRect/>
          </a:stretch>
        </p:blipFill>
        <p:spPr bwMode="auto">
          <a:xfrm>
            <a:off x="963548" y="2999795"/>
            <a:ext cx="1535103" cy="1551780"/>
          </a:xfrm>
          <a:prstGeom prst="rect"/>
          <a:noFill/>
          <a:ln w="9525">
            <a:noFill/>
            <a:miter lim="800000"/>
            <a:headEnd/>
            <a:tailEnd/>
          </a:ln>
          <a:effectLst/>
        </p:spPr>
      </p:pic>
      <p:pic>
        <p:nvPicPr>
          <p:cNvPr id="2097215" name="Picture 24"/>
          <p:cNvPicPr>
            <a:picLocks noChangeAspect="1" noChangeArrowheads="1"/>
          </p:cNvPicPr>
          <p:nvPr/>
        </p:nvPicPr>
        <p:blipFill rotWithShape="1">
          <a:blip xmlns:r="http://schemas.openxmlformats.org/officeDocument/2006/relationships" r:embed="rId7" cstate="print"/>
          <a:srcRect r="3844"/>
          <a:stretch>
            <a:fillRect/>
          </a:stretch>
        </p:blipFill>
        <p:spPr bwMode="auto">
          <a:xfrm>
            <a:off x="2838893" y="2987749"/>
            <a:ext cx="1520456" cy="1564547"/>
          </a:xfrm>
          <a:prstGeom prst="rect"/>
          <a:noFill/>
          <a:ln w="9525">
            <a:noFill/>
            <a:miter lim="800000"/>
            <a:headEnd/>
            <a:tailEnd/>
          </a:ln>
          <a:effectLst/>
        </p:spPr>
      </p:pic>
      <p:pic>
        <p:nvPicPr>
          <p:cNvPr id="2097216" name="Picture 26"/>
          <p:cNvPicPr>
            <a:picLocks noChangeAspect="1" noChangeArrowheads="1"/>
          </p:cNvPicPr>
          <p:nvPr/>
        </p:nvPicPr>
        <p:blipFill>
          <a:blip xmlns:r="http://schemas.openxmlformats.org/officeDocument/2006/relationships" r:embed="rId8" cstate="print"/>
          <a:srcRect t="9947"/>
          <a:stretch>
            <a:fillRect/>
          </a:stretch>
        </p:blipFill>
        <p:spPr bwMode="auto">
          <a:xfrm>
            <a:off x="4757659" y="2988567"/>
            <a:ext cx="1462388" cy="1557142"/>
          </a:xfrm>
          <a:prstGeom prst="rect"/>
          <a:noFill/>
          <a:ln w="9525">
            <a:noFill/>
            <a:miter lim="800000"/>
            <a:headEnd/>
            <a:tailEnd/>
          </a:ln>
          <a:effectLst/>
        </p:spPr>
      </p:pic>
      <p:sp>
        <p:nvSpPr>
          <p:cNvPr id="1048908" name="矩形 1"/>
          <p:cNvSpPr>
            <a:spLocks noChangeArrowheads="1"/>
          </p:cNvSpPr>
          <p:nvPr/>
        </p:nvSpPr>
        <p:spPr bwMode="auto">
          <a:xfrm>
            <a:off x="2806996" y="2390464"/>
            <a:ext cx="1557948" cy="338413"/>
          </a:xfrm>
          <a:prstGeom prst="rect"/>
          <a:solidFill>
            <a:srgbClr val="008D9F"/>
          </a:solidFill>
          <a:ln w="15875" cap="flat" cmpd="sng">
            <a:noFill/>
            <a:bevel/>
          </a:ln>
        </p:spPr>
        <p:txBody>
          <a:bodyPr anchor="ctr"/>
          <a:p>
            <a:pPr algn="ctr" defTabSz="457200"/>
            <a:r>
              <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rPr>
              <a:t>多功能蒸发机</a:t>
            </a:r>
            <a:endPar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a:p>
            <a:pPr algn="ctr" defTabSz="457200"/>
            <a:r>
              <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rPr>
              <a:t>Multi-function evaporator</a:t>
            </a:r>
            <a:endPar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48909" name="矩形 1"/>
          <p:cNvSpPr>
            <a:spLocks noChangeArrowheads="1"/>
          </p:cNvSpPr>
          <p:nvPr/>
        </p:nvSpPr>
        <p:spPr bwMode="auto">
          <a:xfrm>
            <a:off x="714375" y="4390390"/>
            <a:ext cx="1964690" cy="547370"/>
          </a:xfrm>
          <a:prstGeom prst="rect"/>
          <a:solidFill>
            <a:srgbClr val="008D9F"/>
          </a:solidFill>
          <a:ln w="15875" cap="flat" cmpd="sng">
            <a:noFill/>
            <a:bevel/>
          </a:ln>
        </p:spPr>
        <p:txBody>
          <a:bodyPr anchor="ctr"/>
          <a:p>
            <a:pPr algn="ctr" indent="-533400" marL="533400">
              <a:buClr>
                <a:srgbClr val="0000FF"/>
              </a:buClr>
            </a:pPr>
            <a:r>
              <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rPr>
              <a:t>立式多功能溅镀机</a:t>
            </a:r>
            <a:endPar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endParaRPr>
          </a:p>
          <a:p>
            <a:pPr algn="ctr" indent="-533400" marL="533400">
              <a:buClr>
                <a:srgbClr val="0000FF"/>
              </a:buClr>
            </a:pPr>
            <a:r>
              <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rPr>
              <a:t>Vertical Multifunctional Sputtering Machine</a:t>
            </a:r>
            <a:endPar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endParaRPr>
          </a:p>
        </p:txBody>
      </p:sp>
      <p:sp>
        <p:nvSpPr>
          <p:cNvPr id="1048910" name="矩形 1"/>
          <p:cNvSpPr>
            <a:spLocks noChangeArrowheads="1"/>
          </p:cNvSpPr>
          <p:nvPr/>
        </p:nvSpPr>
        <p:spPr bwMode="auto">
          <a:xfrm>
            <a:off x="4710224" y="2390464"/>
            <a:ext cx="1516268" cy="363369"/>
          </a:xfrm>
          <a:prstGeom prst="rect"/>
          <a:solidFill>
            <a:srgbClr val="008D9F"/>
          </a:solidFill>
          <a:ln w="15875" cap="flat" cmpd="sng">
            <a:noFill/>
            <a:bevel/>
          </a:ln>
        </p:spPr>
        <p:txBody>
          <a:bodyPr anchor="ctr"/>
          <a:p>
            <a:pPr algn="ctr" indent="-533400" marL="533400">
              <a:buClr>
                <a:srgbClr val="0000FF"/>
              </a:buClr>
            </a:pPr>
            <a:r>
              <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rPr>
              <a:t>光驰机光学镀膜</a:t>
            </a:r>
            <a:endPar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endParaRPr>
          </a:p>
          <a:p>
            <a:pPr algn="ctr" indent="-533400" marL="533400">
              <a:buClr>
                <a:srgbClr val="0000FF"/>
              </a:buClr>
            </a:pPr>
            <a:r>
              <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rPr>
              <a:t>Optical Coating</a:t>
            </a:r>
            <a:endPar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endParaRPr>
          </a:p>
        </p:txBody>
      </p:sp>
      <p:sp>
        <p:nvSpPr>
          <p:cNvPr id="1048911" name="矩形 1"/>
          <p:cNvSpPr>
            <a:spLocks noChangeArrowheads="1"/>
          </p:cNvSpPr>
          <p:nvPr/>
        </p:nvSpPr>
        <p:spPr bwMode="auto">
          <a:xfrm>
            <a:off x="2909785" y="4518458"/>
            <a:ext cx="1471984" cy="318161"/>
          </a:xfrm>
          <a:prstGeom prst="rect"/>
          <a:solidFill>
            <a:srgbClr val="008D9F"/>
          </a:solidFill>
          <a:ln w="15875" cap="flat" cmpd="sng">
            <a:noFill/>
            <a:bevel/>
          </a:ln>
        </p:spPr>
        <p:txBody>
          <a:bodyPr anchor="ctr"/>
          <a:p>
            <a:pPr algn="ctr" indent="-533400" marL="533400">
              <a:buClr>
                <a:srgbClr val="0000FF"/>
              </a:buClr>
            </a:pPr>
            <a:r>
              <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rPr>
              <a:t>平面清洗机</a:t>
            </a:r>
            <a:endPar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endParaRPr>
          </a:p>
          <a:p>
            <a:pPr algn="ctr" indent="-533400" marL="533400">
              <a:buClr>
                <a:srgbClr val="0000FF"/>
              </a:buClr>
            </a:pPr>
            <a:r>
              <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rPr>
              <a:t>Flat Surface Cleaner</a:t>
            </a:r>
            <a:endPar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endParaRPr>
          </a:p>
        </p:txBody>
      </p:sp>
      <p:sp>
        <p:nvSpPr>
          <p:cNvPr id="1048912" name="矩形 1"/>
          <p:cNvSpPr>
            <a:spLocks noChangeArrowheads="1"/>
          </p:cNvSpPr>
          <p:nvPr/>
        </p:nvSpPr>
        <p:spPr bwMode="auto">
          <a:xfrm>
            <a:off x="514985" y="2401570"/>
            <a:ext cx="2216785" cy="352425"/>
          </a:xfrm>
          <a:prstGeom prst="rect"/>
          <a:solidFill>
            <a:srgbClr val="008D9F"/>
          </a:solidFill>
          <a:ln w="15875" cap="flat" cmpd="sng">
            <a:noFill/>
            <a:bevel/>
          </a:ln>
        </p:spPr>
        <p:txBody>
          <a:bodyPr anchor="ctr"/>
          <a:p>
            <a:pPr algn="ctr" defTabSz="457200"/>
            <a:r>
              <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rPr>
              <a:t>分子泵光学镀膜机</a:t>
            </a:r>
            <a:endPar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a:p>
            <a:pPr algn="ctr" defTabSz="457200"/>
            <a:r>
              <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rPr>
              <a:t>Molecular Pump Optical Coater</a:t>
            </a:r>
            <a:endPar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48913" name="矩形 1"/>
          <p:cNvSpPr>
            <a:spLocks noChangeArrowheads="1"/>
          </p:cNvSpPr>
          <p:nvPr/>
        </p:nvSpPr>
        <p:spPr bwMode="auto">
          <a:xfrm>
            <a:off x="4486910" y="4531360"/>
            <a:ext cx="2033270" cy="318135"/>
          </a:xfrm>
          <a:prstGeom prst="rect"/>
          <a:solidFill>
            <a:srgbClr val="008D9F"/>
          </a:solidFill>
          <a:ln w="15875" cap="flat" cmpd="sng">
            <a:noFill/>
            <a:bevel/>
          </a:ln>
        </p:spPr>
        <p:txBody>
          <a:bodyPr anchor="ctr"/>
          <a:p>
            <a:pPr algn="ctr" defTabSz="457200"/>
            <a:r>
              <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rPr>
              <a:t>溅镀连续生产线</a:t>
            </a:r>
            <a:endPar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a:p>
            <a:pPr algn="ctr" defTabSz="457200"/>
            <a:r>
              <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rPr>
              <a:t>Sputtering Continuous Line</a:t>
            </a:r>
            <a:endPar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48914" name="矩形 10"/>
          <p:cNvSpPr>
            <a:spLocks noChangeArrowheads="1"/>
          </p:cNvSpPr>
          <p:nvPr/>
        </p:nvSpPr>
        <p:spPr bwMode="auto">
          <a:xfrm>
            <a:off x="929887" y="860290"/>
            <a:ext cx="1533394"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915" name="矩形 10"/>
          <p:cNvSpPr>
            <a:spLocks noChangeArrowheads="1"/>
          </p:cNvSpPr>
          <p:nvPr/>
        </p:nvSpPr>
        <p:spPr bwMode="auto">
          <a:xfrm>
            <a:off x="2813725" y="860290"/>
            <a:ext cx="1533394"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916" name="矩形 10"/>
          <p:cNvSpPr>
            <a:spLocks noChangeArrowheads="1"/>
          </p:cNvSpPr>
          <p:nvPr/>
        </p:nvSpPr>
        <p:spPr bwMode="auto">
          <a:xfrm>
            <a:off x="4697563" y="860290"/>
            <a:ext cx="1533394"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917" name="矩形 10"/>
          <p:cNvSpPr>
            <a:spLocks noChangeArrowheads="1"/>
          </p:cNvSpPr>
          <p:nvPr/>
        </p:nvSpPr>
        <p:spPr bwMode="auto">
          <a:xfrm>
            <a:off x="6581402" y="860290"/>
            <a:ext cx="1571493"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918" name="矩形 10"/>
          <p:cNvSpPr>
            <a:spLocks noChangeArrowheads="1"/>
          </p:cNvSpPr>
          <p:nvPr/>
        </p:nvSpPr>
        <p:spPr bwMode="auto">
          <a:xfrm>
            <a:off x="1000372" y="2988175"/>
            <a:ext cx="1533394"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919" name="矩形 10"/>
          <p:cNvSpPr>
            <a:spLocks noChangeArrowheads="1"/>
          </p:cNvSpPr>
          <p:nvPr/>
        </p:nvSpPr>
        <p:spPr bwMode="auto">
          <a:xfrm>
            <a:off x="2819337" y="2968490"/>
            <a:ext cx="1533394"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920" name="矩形 10"/>
          <p:cNvSpPr>
            <a:spLocks noChangeArrowheads="1"/>
          </p:cNvSpPr>
          <p:nvPr/>
        </p:nvSpPr>
        <p:spPr bwMode="auto">
          <a:xfrm>
            <a:off x="4708787" y="2968490"/>
            <a:ext cx="1533394"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921" name="矩形 10"/>
          <p:cNvSpPr>
            <a:spLocks noChangeArrowheads="1"/>
          </p:cNvSpPr>
          <p:nvPr/>
        </p:nvSpPr>
        <p:spPr bwMode="auto">
          <a:xfrm>
            <a:off x="6598236" y="2968490"/>
            <a:ext cx="1571493"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922" name="矩形 1"/>
          <p:cNvSpPr>
            <a:spLocks noChangeArrowheads="1"/>
          </p:cNvSpPr>
          <p:nvPr/>
        </p:nvSpPr>
        <p:spPr bwMode="auto">
          <a:xfrm>
            <a:off x="6621907" y="4531158"/>
            <a:ext cx="1517440" cy="318161"/>
          </a:xfrm>
          <a:prstGeom prst="rect"/>
          <a:solidFill>
            <a:srgbClr val="008D9F"/>
          </a:solidFill>
          <a:ln w="15875" cap="flat" cmpd="sng">
            <a:noFill/>
            <a:bevel/>
          </a:ln>
        </p:spPr>
        <p:txBody>
          <a:bodyPr anchor="ctr"/>
          <a:p>
            <a:pPr algn="ctr" defTabSz="457200"/>
            <a:r>
              <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rPr>
              <a:t>自动覆膜机</a:t>
            </a:r>
            <a:endPar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a:p>
            <a:pPr algn="ctr" defTabSz="457200"/>
            <a:r>
              <a:rPr altLang="zh-CN" b="1" dirty="0" sz="800" lang="en-US">
                <a:solidFill>
                  <a:schemeClr val="bg1"/>
                </a:solidFill>
                <a:latin typeface="微软雅黑" panose="020B0503020204020204" pitchFamily="34" charset="-122"/>
                <a:ea typeface="微软雅黑" panose="020B0503020204020204" pitchFamily="34" charset="-122"/>
                <a:sym typeface="宋体" panose="02010600030101010101" pitchFamily="2" charset="-122"/>
              </a:rPr>
              <a:t>auto film laminating machine</a:t>
            </a:r>
            <a:endParaRPr altLang="zh-CN" b="1" dirty="0" sz="800" lang="en-US">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48923" name="矩形 1"/>
          <p:cNvSpPr>
            <a:spLocks noChangeArrowheads="1"/>
          </p:cNvSpPr>
          <p:nvPr/>
        </p:nvSpPr>
        <p:spPr bwMode="auto">
          <a:xfrm>
            <a:off x="6619567" y="2390464"/>
            <a:ext cx="1522484" cy="383558"/>
          </a:xfrm>
          <a:prstGeom prst="rect"/>
          <a:solidFill>
            <a:srgbClr val="008D9F"/>
          </a:solidFill>
          <a:ln w="15875" cap="flat" cmpd="sng">
            <a:noFill/>
            <a:bevel/>
          </a:ln>
        </p:spPr>
        <p:txBody>
          <a:bodyPr anchor="ctr"/>
          <a:p>
            <a:pPr algn="ctr" indent="-533400" marL="533400">
              <a:buClr>
                <a:srgbClr val="0000FF"/>
              </a:buClr>
            </a:pPr>
            <a:r>
              <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rPr>
              <a:t>光学镀膜机</a:t>
            </a:r>
            <a:endPar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endParaRPr>
          </a:p>
          <a:p>
            <a:pPr algn="ctr" indent="-533400" marL="533400">
              <a:buClr>
                <a:srgbClr val="0000FF"/>
              </a:buClr>
            </a:pPr>
            <a:r>
              <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rPr>
              <a:t>Optical Coating Machine</a:t>
            </a:r>
            <a:endPar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endParaRPr>
          </a:p>
        </p:txBody>
      </p:sp>
      <p:sp>
        <p:nvSpPr>
          <p:cNvPr id="1048924" name="文本框 3"/>
          <p:cNvSpPr txBox="1"/>
          <p:nvPr/>
        </p:nvSpPr>
        <p:spPr>
          <a:xfrm>
            <a:off x="963216" y="329806"/>
            <a:ext cx="6671298" cy="460375"/>
          </a:xfrm>
          <a:prstGeom prst="rect"/>
          <a:noFill/>
          <a:effectLst/>
        </p:spPr>
        <p:txBody>
          <a:bodyPr rtlCol="0" wrap="square">
            <a:spAutoFit/>
          </a:bodyPr>
          <a:p>
            <a:r>
              <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生产设备</a:t>
            </a:r>
            <a:r>
              <a:rPr altLang="zh-CN" b="1" dirty="0" sz="12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production equipment</a:t>
            </a:r>
            <a:endParaRPr altLang="zh-CN" b="1" dirty="0" sz="12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p:txBody>
      </p:sp>
      <p:grpSp>
        <p:nvGrpSpPr>
          <p:cNvPr id="103" name="组合 28"/>
          <p:cNvGrpSpPr/>
          <p:nvPr/>
        </p:nvGrpSpPr>
        <p:grpSpPr>
          <a:xfrm>
            <a:off x="268227" y="334533"/>
            <a:ext cx="566746" cy="505819"/>
            <a:chOff x="268227" y="479676"/>
            <a:chExt cx="566746" cy="505819"/>
          </a:xfrm>
        </p:grpSpPr>
        <p:grpSp>
          <p:nvGrpSpPr>
            <p:cNvPr id="104" name="组合 29"/>
            <p:cNvGrpSpPr/>
            <p:nvPr/>
          </p:nvGrpSpPr>
          <p:grpSpPr>
            <a:xfrm rot="18933031">
              <a:off x="268227" y="479676"/>
              <a:ext cx="566746" cy="505819"/>
              <a:chOff x="676655" y="912350"/>
              <a:chExt cx="771145" cy="688245"/>
            </a:xfrm>
          </p:grpSpPr>
          <p:sp>
            <p:nvSpPr>
              <p:cNvPr id="1048925" name="任意多边形 33"/>
              <p:cNvSpPr/>
              <p:nvPr/>
            </p:nvSpPr>
            <p:spPr>
              <a:xfrm>
                <a:off x="676655" y="912350"/>
                <a:ext cx="771145" cy="683700"/>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noFill/>
              <a:ln w="1905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sp>
            <p:nvSpPr>
              <p:cNvPr id="1048926" name="任意多边形 35"/>
              <p:cNvSpPr/>
              <p:nvPr/>
            </p:nvSpPr>
            <p:spPr>
              <a:xfrm rot="20762126">
                <a:off x="723555" y="961190"/>
                <a:ext cx="721185" cy="639405"/>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solidFill>
                <a:schemeClr val="bg1">
                  <a:lumMod val="85000"/>
                </a:schemeClr>
              </a:solidFill>
              <a:ln w="28575">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grpSp>
        <p:pic>
          <p:nvPicPr>
            <p:cNvPr id="2097217" name="Picture 62" descr="rId1"/>
            <p:cNvPicPr>
              <a:picLocks noChangeAspect="1" noChangeArrowheads="1"/>
            </p:cNvPicPr>
            <p:nvPr/>
          </p:nvPicPr>
          <p:blipFill>
            <a:blip xmlns:r="http://schemas.openxmlformats.org/officeDocument/2006/relationships" r:embed="rId9" cstate="print">
              <a:clrChange>
                <a:clrFrom>
                  <a:srgbClr val="FEFEFE"/>
                </a:clrFrom>
                <a:clrTo>
                  <a:srgbClr val="FEFEFE">
                    <a:alpha val="0"/>
                  </a:srgbClr>
                </a:clrTo>
              </a:clrChange>
            </a:blip>
            <a:srcRect/>
            <a:stretch>
              <a:fillRect/>
            </a:stretch>
          </p:blipFill>
          <p:spPr>
            <a:xfrm>
              <a:off x="429396" y="585201"/>
              <a:ext cx="323079" cy="189119"/>
            </a:xfrm>
            <a:prstGeom prst="rect"/>
            <a:noFill/>
          </p:spPr>
        </p:pic>
      </p:grpSp>
    </p:spTree>
  </p:cSld>
  <p:clrMapOvr>
    <a:masterClrMapping/>
  </p:clrMapOvr>
  <p:transition spd="slow">
    <p:cover dir="ru"/>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07" name=""/>
        <p:cNvGrpSpPr/>
        <p:nvPr/>
      </p:nvGrpSpPr>
      <p:grpSpPr>
        <a:xfrm>
          <a:off x="0" y="0"/>
          <a:ext cx="0" cy="0"/>
          <a:chOff x="0" y="0"/>
          <a:chExt cx="0" cy="0"/>
        </a:xfrm>
      </p:grpSpPr>
      <p:pic>
        <p:nvPicPr>
          <p:cNvPr id="2097218" name="图片 10" descr="IMG_1474.JPG"/>
          <p:cNvPicPr>
            <a:picLocks noChangeAspect="1"/>
          </p:cNvPicPr>
          <p:nvPr/>
        </p:nvPicPr>
        <p:blipFill>
          <a:blip xmlns:r="http://schemas.openxmlformats.org/officeDocument/2006/relationships" r:embed="rId1" cstate="print"/>
          <a:srcRect/>
          <a:stretch>
            <a:fillRect/>
          </a:stretch>
        </p:blipFill>
        <p:spPr bwMode="auto">
          <a:xfrm>
            <a:off x="6706533" y="962835"/>
            <a:ext cx="1725246" cy="1552575"/>
          </a:xfrm>
          <a:prstGeom prst="rect"/>
          <a:ln>
            <a:noFill/>
          </a:ln>
          <a:effectLst>
            <a:softEdge rad="112500"/>
          </a:effectLst>
        </p:spPr>
      </p:pic>
      <p:pic>
        <p:nvPicPr>
          <p:cNvPr id="2097219" name="Picture 16" descr="http://www.srnc.cn/Content/UploadFiles/Thumbnil/00/00/02/33.png"/>
          <p:cNvPicPr>
            <a:picLocks noChangeAspect="1" noChangeArrowheads="1"/>
          </p:cNvPicPr>
          <p:nvPr/>
        </p:nvPicPr>
        <p:blipFill rotWithShape="1">
          <a:blip xmlns:r="http://schemas.openxmlformats.org/officeDocument/2006/relationships" r:embed="rId2"/>
          <a:srcRect r="10627"/>
          <a:stretch>
            <a:fillRect/>
          </a:stretch>
        </p:blipFill>
        <p:spPr bwMode="auto">
          <a:xfrm>
            <a:off x="774850" y="936815"/>
            <a:ext cx="1783416" cy="1600901"/>
          </a:xfrm>
          <a:prstGeom prst="rect"/>
          <a:noFill/>
        </p:spPr>
      </p:pic>
      <p:pic>
        <p:nvPicPr>
          <p:cNvPr id="2097220" name="Picture 18" descr="http://www.srnc.cn/Content/UploadFiles/Thumbnil/00/00/02/34.png"/>
          <p:cNvPicPr>
            <a:picLocks noChangeAspect="1" noChangeArrowheads="1"/>
          </p:cNvPicPr>
          <p:nvPr/>
        </p:nvPicPr>
        <p:blipFill rotWithShape="1">
          <a:blip xmlns:r="http://schemas.openxmlformats.org/officeDocument/2006/relationships" r:embed="rId3"/>
          <a:srcRect l="22949" r="24963"/>
          <a:stretch>
            <a:fillRect/>
          </a:stretch>
        </p:blipFill>
        <p:spPr bwMode="auto">
          <a:xfrm>
            <a:off x="2659642" y="933152"/>
            <a:ext cx="1994551" cy="1584017"/>
          </a:xfrm>
          <a:prstGeom prst="rect"/>
          <a:noFill/>
        </p:spPr>
      </p:pic>
      <p:pic>
        <p:nvPicPr>
          <p:cNvPr id="2097221" name="Picture 20" descr="http://www.srnc.cn/Content/UploadFiles/Thumbnil/00/00/02/36.png"/>
          <p:cNvPicPr>
            <a:picLocks noChangeAspect="1" noChangeArrowheads="1"/>
          </p:cNvPicPr>
          <p:nvPr/>
        </p:nvPicPr>
        <p:blipFill>
          <a:blip xmlns:r="http://schemas.openxmlformats.org/officeDocument/2006/relationships" r:embed="rId4"/>
          <a:srcRect/>
          <a:stretch>
            <a:fillRect/>
          </a:stretch>
        </p:blipFill>
        <p:spPr bwMode="auto">
          <a:xfrm>
            <a:off x="720336" y="3065435"/>
            <a:ext cx="1776284" cy="1677176"/>
          </a:xfrm>
          <a:prstGeom prst="rect"/>
          <a:noFill/>
        </p:spPr>
      </p:pic>
      <p:pic>
        <p:nvPicPr>
          <p:cNvPr id="2097222" name="Picture 1"/>
          <p:cNvPicPr>
            <a:picLocks noChangeAspect="1" noChangeArrowheads="1"/>
          </p:cNvPicPr>
          <p:nvPr/>
        </p:nvPicPr>
        <p:blipFill rotWithShape="1">
          <a:blip xmlns:r="http://schemas.openxmlformats.org/officeDocument/2006/relationships" r:embed="rId5" cstate="print"/>
          <a:srcRect t="13959"/>
          <a:stretch>
            <a:fillRect/>
          </a:stretch>
        </p:blipFill>
        <p:spPr bwMode="auto">
          <a:xfrm>
            <a:off x="2699158" y="3020602"/>
            <a:ext cx="1893390" cy="1678216"/>
          </a:xfrm>
          <a:prstGeom prst="rect"/>
          <a:noFill/>
          <a:ln w="9525">
            <a:noFill/>
            <a:miter lim="800000"/>
            <a:headEnd/>
            <a:tailEnd/>
          </a:ln>
          <a:effectLst/>
        </p:spPr>
      </p:pic>
      <p:pic>
        <p:nvPicPr>
          <p:cNvPr id="2097223" name="Picture 2"/>
          <p:cNvPicPr>
            <a:picLocks noChangeAspect="1" noChangeArrowheads="1"/>
          </p:cNvPicPr>
          <p:nvPr/>
        </p:nvPicPr>
        <p:blipFill>
          <a:blip xmlns:r="http://schemas.openxmlformats.org/officeDocument/2006/relationships" r:embed="rId6" cstate="print"/>
          <a:srcRect l="18877" t="5412" r="9380" b="4297"/>
          <a:stretch>
            <a:fillRect/>
          </a:stretch>
        </p:blipFill>
        <p:spPr bwMode="auto">
          <a:xfrm>
            <a:off x="4778705" y="3033247"/>
            <a:ext cx="1673086" cy="1579850"/>
          </a:xfrm>
          <a:prstGeom prst="rect"/>
          <a:noFill/>
          <a:ln w="9525">
            <a:noFill/>
            <a:miter lim="800000"/>
            <a:headEnd/>
            <a:tailEnd/>
          </a:ln>
          <a:effectLst/>
        </p:spPr>
      </p:pic>
      <p:pic>
        <p:nvPicPr>
          <p:cNvPr id="2097224" name="Picture 3"/>
          <p:cNvPicPr>
            <a:picLocks noChangeAspect="1" noChangeArrowheads="1"/>
          </p:cNvPicPr>
          <p:nvPr/>
        </p:nvPicPr>
        <p:blipFill>
          <a:blip xmlns:r="http://schemas.openxmlformats.org/officeDocument/2006/relationships" r:embed="rId7" cstate="print"/>
          <a:srcRect b="9169"/>
          <a:stretch>
            <a:fillRect/>
          </a:stretch>
        </p:blipFill>
        <p:spPr bwMode="auto">
          <a:xfrm>
            <a:off x="4753745" y="933152"/>
            <a:ext cx="1757231" cy="1582258"/>
          </a:xfrm>
          <a:prstGeom prst="rect"/>
          <a:noFill/>
          <a:ln w="9525">
            <a:noFill/>
            <a:miter lim="800000"/>
            <a:headEnd/>
            <a:tailEnd/>
          </a:ln>
          <a:effectLst/>
        </p:spPr>
      </p:pic>
      <p:pic>
        <p:nvPicPr>
          <p:cNvPr id="2097225" name="Picture 8" descr="http://www.srnc.cn/Content/UploadFiles/Thumbnil/00/00/02/56.jpg"/>
          <p:cNvPicPr>
            <a:picLocks noChangeAspect="1" noChangeArrowheads="1"/>
          </p:cNvPicPr>
          <p:nvPr/>
        </p:nvPicPr>
        <p:blipFill>
          <a:blip xmlns:r="http://schemas.openxmlformats.org/officeDocument/2006/relationships" r:embed="rId8"/>
          <a:srcRect/>
          <a:stretch>
            <a:fillRect/>
          </a:stretch>
        </p:blipFill>
        <p:spPr bwMode="auto">
          <a:xfrm>
            <a:off x="6654783" y="3065367"/>
            <a:ext cx="1805896" cy="1568278"/>
          </a:xfrm>
          <a:prstGeom prst="rect"/>
          <a:noFill/>
        </p:spPr>
      </p:pic>
      <p:sp>
        <p:nvSpPr>
          <p:cNvPr id="1048929" name="矩形 10"/>
          <p:cNvSpPr>
            <a:spLocks noChangeArrowheads="1"/>
          </p:cNvSpPr>
          <p:nvPr/>
        </p:nvSpPr>
        <p:spPr bwMode="auto">
          <a:xfrm>
            <a:off x="729574" y="912713"/>
            <a:ext cx="1797869"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930" name="矩形 1"/>
          <p:cNvSpPr>
            <a:spLocks noChangeArrowheads="1"/>
          </p:cNvSpPr>
          <p:nvPr/>
        </p:nvSpPr>
        <p:spPr bwMode="auto">
          <a:xfrm>
            <a:off x="772053" y="2471664"/>
            <a:ext cx="1765664" cy="318161"/>
          </a:xfrm>
          <a:prstGeom prst="rect"/>
          <a:solidFill>
            <a:srgbClr val="008D9F"/>
          </a:solidFill>
          <a:ln w="15875" cap="flat" cmpd="sng">
            <a:noFill/>
            <a:bevel/>
          </a:ln>
        </p:spPr>
        <p:txBody>
          <a:bodyPr anchor="ctr"/>
          <a:p>
            <a:pPr algn="ctr" defTabSz="457200"/>
            <a:r>
              <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rPr>
              <a:t>膜层耐磨度测试仪</a:t>
            </a:r>
            <a:endPar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a:p>
            <a:pPr algn="ctr" defTabSz="457200"/>
            <a:r>
              <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rPr>
              <a:t>Film Abrasion Tester</a:t>
            </a:r>
            <a:endPar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48931" name="矩形 1"/>
          <p:cNvSpPr>
            <a:spLocks noChangeArrowheads="1"/>
          </p:cNvSpPr>
          <p:nvPr/>
        </p:nvSpPr>
        <p:spPr bwMode="auto">
          <a:xfrm>
            <a:off x="774618" y="4570674"/>
            <a:ext cx="1798344" cy="317786"/>
          </a:xfrm>
          <a:prstGeom prst="rect"/>
          <a:solidFill>
            <a:srgbClr val="008D9F"/>
          </a:solidFill>
          <a:ln w="15875" cap="flat" cmpd="sng">
            <a:noFill/>
            <a:bevel/>
          </a:ln>
        </p:spPr>
        <p:txBody>
          <a:bodyPr anchor="ctr"/>
          <a:p>
            <a:pPr algn="ctr" defTabSz="457200"/>
            <a:r>
              <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rPr>
              <a:t>电阻测试仪</a:t>
            </a:r>
            <a:endPar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endParaRPr>
          </a:p>
          <a:p>
            <a:pPr algn="ctr" defTabSz="457200"/>
            <a:r>
              <a:rPr altLang="zh-CN" b="1" dirty="0" sz="800" lang="en-US">
                <a:solidFill>
                  <a:schemeClr val="bg1"/>
                </a:solidFill>
                <a:latin typeface="微软雅黑" panose="020B0503020204020204" pitchFamily="34" charset="-122"/>
                <a:ea typeface="微软雅黑" panose="020B0503020204020204" pitchFamily="34" charset="-122"/>
                <a:sym typeface="宋体" panose="02010600030101010101" pitchFamily="2" charset="-122"/>
              </a:rPr>
              <a:t>resistance tester</a:t>
            </a:r>
            <a:endParaRPr altLang="zh-CN" b="1" dirty="0" sz="800" lang="en-US">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48932" name="矩形 1"/>
          <p:cNvSpPr>
            <a:spLocks noChangeArrowheads="1"/>
          </p:cNvSpPr>
          <p:nvPr/>
        </p:nvSpPr>
        <p:spPr bwMode="auto">
          <a:xfrm>
            <a:off x="2702560" y="4458335"/>
            <a:ext cx="1887220" cy="554990"/>
          </a:xfrm>
          <a:prstGeom prst="rect"/>
          <a:solidFill>
            <a:srgbClr val="008D9F"/>
          </a:solidFill>
          <a:ln w="15875" cap="flat" cmpd="sng">
            <a:noFill/>
            <a:bevel/>
          </a:ln>
        </p:spPr>
        <p:txBody>
          <a:bodyPr anchor="ctr"/>
          <a:p>
            <a:pPr algn="ctr" defTabSz="457200"/>
            <a:r>
              <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rPr>
              <a:t>恒温恒湿试验机</a:t>
            </a:r>
            <a:endPar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a:p>
            <a:pPr algn="ctr" defTabSz="457200"/>
            <a:r>
              <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rPr>
              <a:t>Constant temperature and humidity tester</a:t>
            </a:r>
            <a:endPar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48933" name="矩形 1"/>
          <p:cNvSpPr>
            <a:spLocks noChangeArrowheads="1"/>
          </p:cNvSpPr>
          <p:nvPr/>
        </p:nvSpPr>
        <p:spPr bwMode="auto">
          <a:xfrm>
            <a:off x="4658360" y="2418080"/>
            <a:ext cx="1983740" cy="485775"/>
          </a:xfrm>
          <a:prstGeom prst="rect"/>
          <a:solidFill>
            <a:srgbClr val="008D9F"/>
          </a:solidFill>
          <a:ln w="15875" cap="flat" cmpd="sng">
            <a:noFill/>
            <a:bevel/>
          </a:ln>
        </p:spPr>
        <p:txBody>
          <a:bodyPr anchor="ctr"/>
          <a:p>
            <a:pPr algn="ctr" defTabSz="457200"/>
            <a:r>
              <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rPr>
              <a:t>自动接触角测试仪</a:t>
            </a:r>
            <a:endPar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endParaRPr>
          </a:p>
          <a:p>
            <a:pPr algn="ctr" defTabSz="457200"/>
            <a:r>
              <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rPr>
              <a:t>Automatic Contact Angle Tester</a:t>
            </a:r>
            <a:endPar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48934" name="矩形 1"/>
          <p:cNvSpPr>
            <a:spLocks noChangeArrowheads="1"/>
          </p:cNvSpPr>
          <p:nvPr/>
        </p:nvSpPr>
        <p:spPr bwMode="auto">
          <a:xfrm>
            <a:off x="4796420" y="4570039"/>
            <a:ext cx="1649274" cy="318161"/>
          </a:xfrm>
          <a:prstGeom prst="rect"/>
          <a:solidFill>
            <a:srgbClr val="008D9F"/>
          </a:solidFill>
          <a:ln w="15875" cap="flat" cmpd="sng">
            <a:noFill/>
            <a:bevel/>
          </a:ln>
        </p:spPr>
        <p:txBody>
          <a:bodyPr anchor="ctr"/>
          <a:p>
            <a:pPr algn="ctr" defTabSz="457200"/>
            <a:r>
              <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rPr>
              <a:t>盐雾测试仪</a:t>
            </a:r>
            <a:endPar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endParaRPr>
          </a:p>
          <a:p>
            <a:pPr algn="ctr" defTabSz="457200"/>
            <a:r>
              <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rPr>
              <a:t>Salt Spray Tester</a:t>
            </a:r>
            <a:endPar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48935" name="矩形 1"/>
          <p:cNvSpPr>
            <a:spLocks noChangeArrowheads="1"/>
          </p:cNvSpPr>
          <p:nvPr/>
        </p:nvSpPr>
        <p:spPr bwMode="auto">
          <a:xfrm>
            <a:off x="6667928" y="2471664"/>
            <a:ext cx="1778803" cy="318161"/>
          </a:xfrm>
          <a:prstGeom prst="rect"/>
          <a:solidFill>
            <a:srgbClr val="008D9F"/>
          </a:solidFill>
          <a:ln w="15875" cap="flat" cmpd="sng">
            <a:noFill/>
            <a:bevel/>
          </a:ln>
        </p:spPr>
        <p:txBody>
          <a:bodyPr anchor="ctr"/>
          <a:p>
            <a:pPr algn="ctr" indent="-533400" marL="533400">
              <a:buClr>
                <a:srgbClr val="0000FF"/>
              </a:buClr>
            </a:pPr>
            <a:r>
              <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rPr>
              <a:t>百格测试仪</a:t>
            </a:r>
            <a:endPar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endParaRPr>
          </a:p>
          <a:p>
            <a:pPr algn="ctr" indent="-533400" marL="533400">
              <a:buClr>
                <a:srgbClr val="0000FF"/>
              </a:buClr>
            </a:pPr>
            <a:r>
              <a:rPr altLang="zh-CN" b="1" dirty="0" sz="800" lang="en-US">
                <a:solidFill>
                  <a:schemeClr val="bg1"/>
                </a:solidFill>
                <a:latin typeface="微软雅黑" panose="020B0503020204020204" pitchFamily="34" charset="-122"/>
                <a:ea typeface="微软雅黑" panose="020B0503020204020204" pitchFamily="34" charset="-122"/>
                <a:sym typeface="Tw Cen MT" panose="020B0602020104020603" charset="0"/>
              </a:rPr>
              <a:t>cross cutting tester</a:t>
            </a:r>
            <a:endParaRPr altLang="zh-CN" b="1" dirty="0" sz="800" lang="en-US">
              <a:solidFill>
                <a:schemeClr val="bg1"/>
              </a:solidFill>
              <a:latin typeface="微软雅黑" panose="020B0503020204020204" pitchFamily="34" charset="-122"/>
              <a:ea typeface="微软雅黑" panose="020B0503020204020204" pitchFamily="34" charset="-122"/>
              <a:sym typeface="Tw Cen MT" panose="020B0602020104020603" charset="0"/>
            </a:endParaRPr>
          </a:p>
        </p:txBody>
      </p:sp>
      <p:sp>
        <p:nvSpPr>
          <p:cNvPr id="1048936" name="矩形 10"/>
          <p:cNvSpPr>
            <a:spLocks noChangeArrowheads="1"/>
          </p:cNvSpPr>
          <p:nvPr/>
        </p:nvSpPr>
        <p:spPr bwMode="auto">
          <a:xfrm>
            <a:off x="4764118" y="912713"/>
            <a:ext cx="1717473"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937" name="矩形 10"/>
          <p:cNvSpPr>
            <a:spLocks noChangeArrowheads="1"/>
          </p:cNvSpPr>
          <p:nvPr/>
        </p:nvSpPr>
        <p:spPr bwMode="auto">
          <a:xfrm>
            <a:off x="6626832" y="912713"/>
            <a:ext cx="1836232"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938" name="矩形 10"/>
          <p:cNvSpPr>
            <a:spLocks noChangeArrowheads="1"/>
          </p:cNvSpPr>
          <p:nvPr/>
        </p:nvSpPr>
        <p:spPr bwMode="auto">
          <a:xfrm>
            <a:off x="729028" y="3015574"/>
            <a:ext cx="1799617" cy="1889395"/>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939" name="矩形 10"/>
          <p:cNvSpPr>
            <a:spLocks noChangeArrowheads="1"/>
          </p:cNvSpPr>
          <p:nvPr/>
        </p:nvSpPr>
        <p:spPr bwMode="auto">
          <a:xfrm>
            <a:off x="2683924" y="3015574"/>
            <a:ext cx="1916349"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940" name="矩形 10"/>
          <p:cNvSpPr>
            <a:spLocks noChangeArrowheads="1"/>
          </p:cNvSpPr>
          <p:nvPr/>
        </p:nvSpPr>
        <p:spPr bwMode="auto">
          <a:xfrm>
            <a:off x="4755552" y="3015574"/>
            <a:ext cx="1721794"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941" name="矩形 10"/>
          <p:cNvSpPr>
            <a:spLocks noChangeArrowheads="1"/>
          </p:cNvSpPr>
          <p:nvPr/>
        </p:nvSpPr>
        <p:spPr bwMode="auto">
          <a:xfrm>
            <a:off x="6632626" y="3015574"/>
            <a:ext cx="1838526"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942" name="矩形 1"/>
          <p:cNvSpPr>
            <a:spLocks noChangeArrowheads="1"/>
          </p:cNvSpPr>
          <p:nvPr/>
        </p:nvSpPr>
        <p:spPr bwMode="auto">
          <a:xfrm>
            <a:off x="6677025" y="4570039"/>
            <a:ext cx="1778606" cy="318161"/>
          </a:xfrm>
          <a:prstGeom prst="rect"/>
          <a:solidFill>
            <a:srgbClr val="008D9F"/>
          </a:solidFill>
          <a:ln w="15875" cap="flat" cmpd="sng">
            <a:noFill/>
            <a:bevel/>
          </a:ln>
        </p:spPr>
        <p:txBody>
          <a:bodyPr anchor="ctr"/>
          <a:p>
            <a:pPr algn="ctr" defTabSz="457200"/>
            <a:r>
              <a:rPr altLang="en-US" b="1" dirty="0" sz="9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rPr>
              <a:t>干燥机</a:t>
            </a:r>
            <a:endParaRPr altLang="en-US" b="1" dirty="0" sz="9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a:p>
            <a:pPr algn="ctr" defTabSz="457200"/>
            <a:r>
              <a:rPr altLang="en-US" b="1" dirty="0" sz="9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rPr>
              <a:t> drier</a:t>
            </a:r>
            <a:r>
              <a:rPr altLang="zh-CN" b="1" dirty="0" sz="900" lang="en-US">
                <a:solidFill>
                  <a:schemeClr val="bg1"/>
                </a:solidFill>
                <a:latin typeface="微软雅黑" panose="020B0503020204020204" pitchFamily="34" charset="-122"/>
                <a:ea typeface="微软雅黑" panose="020B0503020204020204" pitchFamily="34" charset="-122"/>
                <a:sym typeface="宋体" panose="02010600030101010101" pitchFamily="2" charset="-122"/>
              </a:rPr>
              <a:t> machine</a:t>
            </a:r>
            <a:endParaRPr altLang="zh-CN" b="1" dirty="0" sz="900" lang="en-US">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48943" name="矩形 1"/>
          <p:cNvSpPr>
            <a:spLocks noChangeArrowheads="1"/>
          </p:cNvSpPr>
          <p:nvPr/>
        </p:nvSpPr>
        <p:spPr bwMode="auto">
          <a:xfrm>
            <a:off x="2703877" y="2471664"/>
            <a:ext cx="1882007" cy="318161"/>
          </a:xfrm>
          <a:prstGeom prst="rect"/>
          <a:solidFill>
            <a:srgbClr val="008D9F"/>
          </a:solidFill>
          <a:ln w="15875" cap="flat" cmpd="sng">
            <a:noFill/>
            <a:bevel/>
          </a:ln>
        </p:spPr>
        <p:txBody>
          <a:bodyPr anchor="ctr"/>
          <a:p>
            <a:pPr algn="ctr" defTabSz="457200"/>
            <a:r>
              <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rPr>
              <a:t>反射测试仪</a:t>
            </a:r>
            <a:endParaRPr altLang="en-US" b="1" dirty="0" sz="800" lang="zh-CN">
              <a:solidFill>
                <a:schemeClr val="bg1"/>
              </a:solidFill>
              <a:latin typeface="微软雅黑" panose="020B0503020204020204" pitchFamily="34" charset="-122"/>
              <a:ea typeface="微软雅黑" panose="020B0503020204020204" pitchFamily="34" charset="-122"/>
              <a:sym typeface="Tw Cen MT" panose="020B0602020104020603" charset="0"/>
            </a:endParaRPr>
          </a:p>
          <a:p>
            <a:pPr algn="ctr" defTabSz="457200"/>
            <a:r>
              <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rPr>
              <a:t>Reflection Tester</a:t>
            </a:r>
            <a:endParaRPr altLang="en-US" b="1" dirty="0" sz="800" lang="zh-CN">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48944" name="矩形 10"/>
          <p:cNvSpPr>
            <a:spLocks noChangeArrowheads="1"/>
          </p:cNvSpPr>
          <p:nvPr/>
        </p:nvSpPr>
        <p:spPr bwMode="auto">
          <a:xfrm>
            <a:off x="2681556" y="912713"/>
            <a:ext cx="1931542" cy="189162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945" name="文本框 3"/>
          <p:cNvSpPr txBox="1"/>
          <p:nvPr/>
        </p:nvSpPr>
        <p:spPr>
          <a:xfrm>
            <a:off x="963216" y="329806"/>
            <a:ext cx="6671298" cy="460375"/>
          </a:xfrm>
          <a:prstGeom prst="rect"/>
          <a:noFill/>
          <a:effectLst/>
        </p:spPr>
        <p:txBody>
          <a:bodyPr rtlCol="0" wrap="square">
            <a:spAutoFit/>
          </a:bodyPr>
          <a:p>
            <a:r>
              <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检测设备</a:t>
            </a:r>
            <a:r>
              <a:rPr altLang="zh-CN" b="1" dirty="0" sz="12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testing equipment</a:t>
            </a:r>
            <a:endParaRPr altLang="zh-CN" b="1" dirty="0" sz="12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p:txBody>
      </p:sp>
      <p:grpSp>
        <p:nvGrpSpPr>
          <p:cNvPr id="108" name="组合 30"/>
          <p:cNvGrpSpPr/>
          <p:nvPr/>
        </p:nvGrpSpPr>
        <p:grpSpPr>
          <a:xfrm>
            <a:off x="268227" y="334533"/>
            <a:ext cx="566746" cy="505819"/>
            <a:chOff x="268227" y="479676"/>
            <a:chExt cx="566746" cy="505819"/>
          </a:xfrm>
        </p:grpSpPr>
        <p:grpSp>
          <p:nvGrpSpPr>
            <p:cNvPr id="109" name="组合 39"/>
            <p:cNvGrpSpPr/>
            <p:nvPr/>
          </p:nvGrpSpPr>
          <p:grpSpPr>
            <a:xfrm rot="18933031">
              <a:off x="268227" y="479676"/>
              <a:ext cx="566746" cy="505819"/>
              <a:chOff x="676655" y="912350"/>
              <a:chExt cx="771145" cy="688245"/>
            </a:xfrm>
          </p:grpSpPr>
          <p:sp>
            <p:nvSpPr>
              <p:cNvPr id="1048946" name="任意多边形 44"/>
              <p:cNvSpPr/>
              <p:nvPr/>
            </p:nvSpPr>
            <p:spPr>
              <a:xfrm>
                <a:off x="676655" y="912350"/>
                <a:ext cx="771145" cy="683700"/>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noFill/>
              <a:ln w="1905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sp>
            <p:nvSpPr>
              <p:cNvPr id="1048947" name="任意多边形 46"/>
              <p:cNvSpPr/>
              <p:nvPr/>
            </p:nvSpPr>
            <p:spPr>
              <a:xfrm rot="20762126">
                <a:off x="723555" y="961190"/>
                <a:ext cx="721185" cy="639405"/>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solidFill>
                <a:schemeClr val="bg1">
                  <a:lumMod val="85000"/>
                </a:schemeClr>
              </a:solidFill>
              <a:ln w="28575">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grpSp>
        <p:pic>
          <p:nvPicPr>
            <p:cNvPr id="2097226" name="Picture 62" descr="rId1"/>
            <p:cNvPicPr>
              <a:picLocks noChangeAspect="1" noChangeArrowheads="1"/>
            </p:cNvPicPr>
            <p:nvPr/>
          </p:nvPicPr>
          <p:blipFill>
            <a:blip xmlns:r="http://schemas.openxmlformats.org/officeDocument/2006/relationships" r:embed="rId9" cstate="print">
              <a:clrChange>
                <a:clrFrom>
                  <a:srgbClr val="FEFEFE"/>
                </a:clrFrom>
                <a:clrTo>
                  <a:srgbClr val="FEFEFE">
                    <a:alpha val="0"/>
                  </a:srgbClr>
                </a:clrTo>
              </a:clrChange>
            </a:blip>
            <a:srcRect/>
            <a:stretch>
              <a:fillRect/>
            </a:stretch>
          </p:blipFill>
          <p:spPr>
            <a:xfrm>
              <a:off x="429396" y="585201"/>
              <a:ext cx="323079" cy="189119"/>
            </a:xfrm>
            <a:prstGeom prst="rect"/>
            <a:noFill/>
          </p:spPr>
        </p:pic>
      </p:grpSp>
    </p:spTree>
  </p:cSld>
  <p:clrMapOvr>
    <a:masterClrMapping/>
  </p:clrMapOvr>
  <p:transition spd="slow">
    <p:cover dir="ru"/>
  </p:transition>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12" name=""/>
        <p:cNvGrpSpPr/>
        <p:nvPr/>
      </p:nvGrpSpPr>
      <p:grpSpPr>
        <a:xfrm>
          <a:off x="0" y="0"/>
          <a:ext cx="0" cy="0"/>
          <a:chOff x="0" y="0"/>
          <a:chExt cx="0" cy="0"/>
        </a:xfrm>
      </p:grpSpPr>
      <p:sp>
        <p:nvSpPr>
          <p:cNvPr id="1048950" name="Freeform 5"/>
          <p:cNvSpPr/>
          <p:nvPr/>
        </p:nvSpPr>
        <p:spPr bwMode="auto">
          <a:xfrm rot="6393894">
            <a:off x="3643240" y="-156827"/>
            <a:ext cx="6729859" cy="6073098"/>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3810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951" name="Freeform 5"/>
          <p:cNvSpPr/>
          <p:nvPr/>
        </p:nvSpPr>
        <p:spPr bwMode="auto">
          <a:xfrm rot="3322336">
            <a:off x="3751487" y="-302103"/>
            <a:ext cx="6949498" cy="6271302"/>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62C35"/>
          </a:solidFill>
          <a:ln w="38100">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pic>
        <p:nvPicPr>
          <p:cNvPr id="2097227" name="图片 1"/>
          <p:cNvPicPr>
            <a:picLocks noChangeAspect="1"/>
          </p:cNvPicPr>
          <p:nvPr/>
        </p:nvPicPr>
        <p:blipFill>
          <a:blip xmlns:r="http://schemas.openxmlformats.org/officeDocument/2006/relationships" r:embed="rId1"/>
          <a:stretch>
            <a:fillRect/>
          </a:stretch>
        </p:blipFill>
        <p:spPr>
          <a:xfrm>
            <a:off x="0" y="529799"/>
            <a:ext cx="3757475" cy="3407201"/>
          </a:xfrm>
          <a:prstGeom prst="rect"/>
        </p:spPr>
      </p:pic>
      <p:sp>
        <p:nvSpPr>
          <p:cNvPr id="1048952" name="文本框 3"/>
          <p:cNvSpPr txBox="1"/>
          <p:nvPr/>
        </p:nvSpPr>
        <p:spPr>
          <a:xfrm>
            <a:off x="900654" y="1987179"/>
            <a:ext cx="2178190" cy="737235"/>
          </a:xfrm>
          <a:prstGeom prst="rect"/>
          <a:noFill/>
          <a:effectLst/>
        </p:spPr>
        <p:txBody>
          <a:bodyPr rtlCol="0" wrap="square">
            <a:spAutoFit/>
          </a:bodyPr>
          <a:p>
            <a:r>
              <a:rPr altLang="en-US" b="1" dirty="0" sz="2800" lang="zh-CN">
                <a:solidFill>
                  <a:srgbClr val="FBFCF2"/>
                </a:solidFill>
                <a:latin typeface="微软雅黑" panose="020B0503020204020204" pitchFamily="34" charset="-122"/>
                <a:ea typeface="微软雅黑" panose="020B0503020204020204" pitchFamily="34" charset="-122"/>
              </a:rPr>
              <a:t>文化和荣誉</a:t>
            </a:r>
            <a:endParaRPr altLang="en-US" b="1" dirty="0" sz="2800" lang="zh-CN">
              <a:solidFill>
                <a:srgbClr val="FBFCF2"/>
              </a:solidFill>
              <a:latin typeface="微软雅黑" panose="020B0503020204020204" pitchFamily="34" charset="-122"/>
              <a:ea typeface="微软雅黑" panose="020B0503020204020204" pitchFamily="34" charset="-122"/>
            </a:endParaRPr>
          </a:p>
          <a:p>
            <a:r>
              <a:rPr altLang="zh-CN" b="1" dirty="0" sz="1400" lang="en-US">
                <a:solidFill>
                  <a:srgbClr val="FBFCF2"/>
                </a:solidFill>
                <a:latin typeface="微软雅黑" panose="020B0503020204020204" pitchFamily="34" charset="-122"/>
                <a:ea typeface="微软雅黑" panose="020B0503020204020204" pitchFamily="34" charset="-122"/>
              </a:rPr>
              <a:t>culture&amp;honor</a:t>
            </a:r>
            <a:endParaRPr altLang="zh-CN" b="1" dirty="0" sz="1400" lang="en-US">
              <a:solidFill>
                <a:srgbClr val="FBFCF2"/>
              </a:solidFill>
              <a:latin typeface="微软雅黑" panose="020B0503020204020204" pitchFamily="34" charset="-122"/>
              <a:ea typeface="微软雅黑" panose="020B0503020204020204" pitchFamily="34" charset="-122"/>
            </a:endParaRPr>
          </a:p>
        </p:txBody>
      </p:sp>
      <p:sp>
        <p:nvSpPr>
          <p:cNvPr id="1048953" name="Freeform 5"/>
          <p:cNvSpPr/>
          <p:nvPr/>
        </p:nvSpPr>
        <p:spPr bwMode="auto">
          <a:xfrm rot="3322336">
            <a:off x="3724271" y="-149703"/>
            <a:ext cx="6949498" cy="6271302"/>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rotWithShape="1" dpi="0">
            <a:blip xmlns:r="http://schemas.openxmlformats.org/officeDocument/2006/relationships" r:embed="rId2">
              <a:alphaModFix amt="30000"/>
              <a:grayscl/>
            </a:blip>
            <a:srcRect/>
            <a:stretch>
              <a:fillRect/>
            </a:stretch>
          </a:blipFill>
          <a:ln w="38100">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954" name="矩形 5"/>
          <p:cNvSpPr/>
          <p:nvPr/>
        </p:nvSpPr>
        <p:spPr>
          <a:xfrm>
            <a:off x="5128638" y="2583484"/>
            <a:ext cx="1578610" cy="521970"/>
          </a:xfrm>
          <a:prstGeom prst="rect"/>
        </p:spPr>
        <p:txBody>
          <a:bodyPr wrap="none">
            <a:spAutoFit/>
          </a:bodyPr>
          <a:p>
            <a:r>
              <a:rPr altLang="en-US" dirty="0" sz="1600" lang="zh-CN">
                <a:solidFill>
                  <a:schemeClr val="bg1"/>
                </a:solidFill>
                <a:latin typeface="微软雅黑" panose="020B0503020204020204" pitchFamily="34" charset="-122"/>
                <a:ea typeface="微软雅黑" panose="020B0503020204020204" pitchFamily="34" charset="-122"/>
              </a:rPr>
              <a:t>荣誉证书</a:t>
            </a:r>
            <a:endParaRPr altLang="en-US" dirty="0" sz="1600" lang="zh-CN">
              <a:solidFill>
                <a:schemeClr val="bg1"/>
              </a:solidFill>
              <a:latin typeface="微软雅黑" panose="020B0503020204020204" pitchFamily="34" charset="-122"/>
              <a:ea typeface="微软雅黑" panose="020B0503020204020204" pitchFamily="34" charset="-122"/>
            </a:endParaRPr>
          </a:p>
          <a:p>
            <a:r>
              <a:rPr altLang="zh-CN" dirty="0" sz="1200" lang="en-US">
                <a:solidFill>
                  <a:schemeClr val="bg1"/>
                </a:solidFill>
                <a:latin typeface="微软雅黑" panose="020B0503020204020204" pitchFamily="34" charset="-122"/>
                <a:ea typeface="微软雅黑" panose="020B0503020204020204" pitchFamily="34" charset="-122"/>
              </a:rPr>
              <a:t>certificate of honor</a:t>
            </a:r>
            <a:endParaRPr altLang="zh-CN" dirty="0" sz="1200" lang="en-US">
              <a:solidFill>
                <a:schemeClr val="bg1"/>
              </a:solidFill>
              <a:latin typeface="微软雅黑" panose="020B0503020204020204" pitchFamily="34" charset="-122"/>
              <a:ea typeface="微软雅黑" panose="020B0503020204020204" pitchFamily="34" charset="-122"/>
            </a:endParaRPr>
          </a:p>
        </p:txBody>
      </p:sp>
      <p:sp>
        <p:nvSpPr>
          <p:cNvPr id="1048955" name="矩形 6"/>
          <p:cNvSpPr/>
          <p:nvPr/>
        </p:nvSpPr>
        <p:spPr>
          <a:xfrm>
            <a:off x="7182223" y="2597999"/>
            <a:ext cx="2120265" cy="521970"/>
          </a:xfrm>
          <a:prstGeom prst="rect"/>
        </p:spPr>
        <p:txBody>
          <a:bodyPr wrap="none">
            <a:spAutoFit/>
          </a:bodyPr>
          <a:p>
            <a:pPr algn="l"/>
            <a:r>
              <a:rPr altLang="en-US" dirty="0" sz="1600" lang="zh-CN">
                <a:solidFill>
                  <a:schemeClr val="bg1"/>
                </a:solidFill>
                <a:latin typeface="微软雅黑" panose="020B0503020204020204" pitchFamily="34" charset="-122"/>
                <a:ea typeface="微软雅黑" panose="020B0503020204020204" pitchFamily="34" charset="-122"/>
              </a:rPr>
              <a:t>知识产权</a:t>
            </a:r>
            <a:endParaRPr altLang="en-US" dirty="0" sz="1600" lang="zh-CN">
              <a:solidFill>
                <a:schemeClr val="bg1"/>
              </a:solidFill>
              <a:latin typeface="微软雅黑" panose="020B0503020204020204" pitchFamily="34" charset="-122"/>
              <a:ea typeface="微软雅黑" panose="020B0503020204020204" pitchFamily="34" charset="-122"/>
            </a:endParaRPr>
          </a:p>
          <a:p>
            <a:pPr algn="l"/>
            <a:r>
              <a:rPr altLang="en-US" dirty="0" sz="1200" lang="zh-CN">
                <a:solidFill>
                  <a:schemeClr val="bg1"/>
                </a:solidFill>
                <a:latin typeface="微软雅黑" panose="020B0503020204020204" pitchFamily="34" charset="-122"/>
                <a:ea typeface="微软雅黑" panose="020B0503020204020204" pitchFamily="34" charset="-122"/>
              </a:rPr>
              <a:t>intellectual property rights</a:t>
            </a:r>
            <a:endParaRPr altLang="en-US" dirty="0" sz="1200" lang="zh-CN">
              <a:solidFill>
                <a:schemeClr val="bg1"/>
              </a:solidFill>
              <a:latin typeface="微软雅黑" panose="020B0503020204020204" pitchFamily="34" charset="-122"/>
              <a:ea typeface="微软雅黑" panose="020B0503020204020204" pitchFamily="34" charset="-122"/>
            </a:endParaRPr>
          </a:p>
        </p:txBody>
      </p:sp>
      <p:sp>
        <p:nvSpPr>
          <p:cNvPr id="1048956" name="Freeform 5"/>
          <p:cNvSpPr/>
          <p:nvPr/>
        </p:nvSpPr>
        <p:spPr bwMode="auto">
          <a:xfrm rot="5400000">
            <a:off x="4697719" y="2634570"/>
            <a:ext cx="242598" cy="218923"/>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69C159"/>
          </a:solidFill>
          <a:ln w="28575">
            <a:solidFill>
              <a:schemeClr val="bg1"/>
            </a:soli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957" name="Freeform 5"/>
          <p:cNvSpPr/>
          <p:nvPr/>
        </p:nvSpPr>
        <p:spPr bwMode="auto">
          <a:xfrm rot="5400000">
            <a:off x="6787776" y="2634571"/>
            <a:ext cx="242598" cy="218923"/>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3B3DF"/>
          </a:solidFill>
          <a:ln w="28575">
            <a:solidFill>
              <a:schemeClr val="bg1"/>
            </a:soli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958" name="TextBox 153"/>
          <p:cNvSpPr txBox="1">
            <a:spLocks noChangeArrowheads="1"/>
          </p:cNvSpPr>
          <p:nvPr/>
        </p:nvSpPr>
        <p:spPr bwMode="auto">
          <a:xfrm>
            <a:off x="4637088" y="1412875"/>
            <a:ext cx="4164012" cy="953135"/>
          </a:xfrm>
          <a:prstGeom prst="rect"/>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altLang="en-US" b="1" dirty="0" sz="2800" lang="zh-CN">
                <a:solidFill>
                  <a:srgbClr val="BFBFBF"/>
                </a:solidFill>
                <a:latin typeface="微软雅黑" panose="020B0503020204020204" pitchFamily="34" charset="-122"/>
                <a:ea typeface="微软雅黑" panose="020B0503020204020204" pitchFamily="34" charset="-122"/>
              </a:rPr>
              <a:t>我们携手共创美好未来</a:t>
            </a:r>
            <a:endParaRPr altLang="en-US" b="1" dirty="0" sz="2800" lang="zh-CN">
              <a:solidFill>
                <a:srgbClr val="BFBFBF"/>
              </a:solidFill>
              <a:latin typeface="微软雅黑" panose="020B0503020204020204" pitchFamily="34" charset="-122"/>
              <a:ea typeface="微软雅黑" panose="020B0503020204020204" pitchFamily="34" charset="-122"/>
            </a:endParaRPr>
          </a:p>
          <a:p>
            <a:pPr eaLnBrk="1" hangingPunct="1"/>
            <a:r>
              <a:rPr altLang="zh-CN" b="1" dirty="0" sz="1400" lang="en-US">
                <a:solidFill>
                  <a:srgbClr val="BFBFBF"/>
                </a:solidFill>
                <a:latin typeface="微软雅黑" panose="020B0503020204020204" pitchFamily="34" charset="-122"/>
                <a:ea typeface="微软雅黑" panose="020B0503020204020204" pitchFamily="34" charset="-122"/>
              </a:rPr>
              <a:t>We work together to create the future</a:t>
            </a:r>
            <a:r>
              <a:rPr altLang="zh-CN" b="1" dirty="0" sz="2800" lang="en-US">
                <a:solidFill>
                  <a:srgbClr val="BFBFBF"/>
                </a:solidFill>
                <a:latin typeface="微软雅黑" panose="020B0503020204020204" pitchFamily="34" charset="-122"/>
                <a:ea typeface="微软雅黑" panose="020B0503020204020204" pitchFamily="34" charset="-122"/>
              </a:rPr>
              <a:t>.</a:t>
            </a:r>
            <a:endParaRPr altLang="zh-CN" b="1" dirty="0" sz="2800" lang="en-US">
              <a:solidFill>
                <a:srgbClr val="BFBFBF"/>
              </a:solidFill>
              <a:latin typeface="微软雅黑" panose="020B0503020204020204" pitchFamily="34" charset="-122"/>
              <a:ea typeface="微软雅黑" panose="020B0503020204020204" pitchFamily="34" charset="-122"/>
            </a:endParaRPr>
          </a:p>
        </p:txBody>
      </p:sp>
    </p:spTree>
  </p:cSld>
  <p:clrMapOvr>
    <a:masterClrMapping/>
  </p:clrMapOvr>
  <p:transition advClick="0"/>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afterEffect" presetClass="entr" presetID="10" presetSubtype="0">
                                  <p:stCondLst>
                                    <p:cond delay="0"/>
                                  </p:stCondLst>
                                  <p:childTnLst>
                                    <p:set>
                                      <p:cBhvr>
                                        <p:cTn dur="1" fill="hold" id="6">
                                          <p:stCondLst>
                                            <p:cond delay="0"/>
                                          </p:stCondLst>
                                        </p:cTn>
                                        <p:tgtEl>
                                          <p:spTgt spid="1048958"/>
                                        </p:tgtEl>
                                        <p:attrNameLst>
                                          <p:attrName>style.visibility</p:attrName>
                                        </p:attrNameLst>
                                      </p:cBhvr>
                                      <p:to>
                                        <p:strVal val="visible"/>
                                      </p:to>
                                    </p:set>
                                    <p:animEffect transition="in" filter="fade">
                                      <p:cBhvr>
                                        <p:cTn dur="500" id="7"/>
                                        <p:tgtEl>
                                          <p:spTgt spid="10489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58"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13" name=""/>
        <p:cNvGrpSpPr/>
        <p:nvPr/>
      </p:nvGrpSpPr>
      <p:grpSpPr>
        <a:xfrm>
          <a:off x="0" y="0"/>
          <a:ext cx="0" cy="0"/>
          <a:chOff x="0" y="0"/>
          <a:chExt cx="0" cy="0"/>
        </a:xfrm>
      </p:grpSpPr>
      <p:sp>
        <p:nvSpPr>
          <p:cNvPr id="1048959" name="Freeform 10"/>
          <p:cNvSpPr>
            <a:spLocks noEditPoints="1"/>
          </p:cNvSpPr>
          <p:nvPr/>
        </p:nvSpPr>
        <p:spPr bwMode="auto">
          <a:xfrm>
            <a:off x="2508250" y="3398520"/>
            <a:ext cx="1301750" cy="918210"/>
          </a:xfrm>
          <a:custGeom>
            <a:avLst/>
            <a:gdLst>
              <a:gd name="T0" fmla="*/ 1868488 w 2333"/>
              <a:gd name="T1" fmla="*/ 0 h 1818"/>
              <a:gd name="T2" fmla="*/ 1868488 w 2333"/>
              <a:gd name="T3" fmla="*/ 1092205 h 1818"/>
              <a:gd name="T4" fmla="*/ 933844 w 2333"/>
              <a:gd name="T5" fmla="*/ 1455739 h 1818"/>
              <a:gd name="T6" fmla="*/ 0 w 2333"/>
              <a:gd name="T7" fmla="*/ 1092205 h 1818"/>
              <a:gd name="T8" fmla="*/ 0 w 2333"/>
              <a:gd name="T9" fmla="*/ 0 h 1818"/>
              <a:gd name="T10" fmla="*/ 1868488 w 2333"/>
              <a:gd name="T11" fmla="*/ 0 h 1818"/>
              <a:gd name="T12" fmla="*/ 933844 w 2333"/>
              <a:gd name="T13" fmla="*/ 0 h 1818"/>
              <a:gd name="T14" fmla="*/ 0 60000 65536"/>
              <a:gd name="T15" fmla="*/ 0 60000 65536"/>
              <a:gd name="T16" fmla="*/ 0 60000 65536"/>
              <a:gd name="T17" fmla="*/ 0 60000 65536"/>
              <a:gd name="T18" fmla="*/ 0 60000 65536"/>
              <a:gd name="T19" fmla="*/ 0 60000 65536"/>
              <a:gd name="T20" fmla="*/ 0 60000 65536"/>
              <a:gd name="T21" fmla="*/ 0 w 2333"/>
              <a:gd name="T22" fmla="*/ 0 h 1818"/>
              <a:gd name="T23" fmla="*/ 2333 w 2333"/>
              <a:gd name="T24" fmla="*/ 1818 h 18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33" h="1818">
                <a:moveTo>
                  <a:pt x="2333" y="0"/>
                </a:moveTo>
                <a:lnTo>
                  <a:pt x="2333" y="1364"/>
                </a:lnTo>
                <a:lnTo>
                  <a:pt x="1166" y="1818"/>
                </a:lnTo>
                <a:lnTo>
                  <a:pt x="0" y="1364"/>
                </a:lnTo>
                <a:lnTo>
                  <a:pt x="0" y="0"/>
                </a:lnTo>
                <a:lnTo>
                  <a:pt x="2333" y="0"/>
                </a:lnTo>
                <a:close/>
                <a:moveTo>
                  <a:pt x="1166" y="0"/>
                </a:moveTo>
              </a:path>
            </a:pathLst>
          </a:custGeom>
          <a:gradFill flip="none" rotWithShape="1">
            <a:gsLst>
              <a:gs pos="0">
                <a:srgbClr val="04B5EC"/>
              </a:gs>
              <a:gs pos="100000">
                <a:srgbClr val="00C898"/>
              </a:gs>
            </a:gsLst>
            <a:lin ang="0" scaled="1"/>
          </a:gra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r>
              <a:rPr altLang="en-US" b="1" dirty="0" sz="1100" lang="zh-CN">
                <a:solidFill>
                  <a:schemeClr val="tx1"/>
                </a:solidFill>
                <a:latin typeface="微软雅黑" panose="020B0503020204020204" pitchFamily="34" charset="-122"/>
                <a:ea typeface="微软雅黑" panose="020B0503020204020204" pitchFamily="34" charset="-122"/>
              </a:rPr>
              <a:t>高新技术企业</a:t>
            </a:r>
            <a:endParaRPr altLang="zh-CN" b="1" dirty="0" sz="1100" lang="en-US">
              <a:solidFill>
                <a:schemeClr val="tx1"/>
              </a:solidFill>
              <a:latin typeface="微软雅黑" panose="020B0503020204020204" pitchFamily="34" charset="-122"/>
              <a:ea typeface="微软雅黑" panose="020B0503020204020204" pitchFamily="34" charset="-122"/>
            </a:endParaRPr>
          </a:p>
          <a:p>
            <a:pPr algn="ctr"/>
            <a:r>
              <a:rPr altLang="en-US" b="1" dirty="0" sz="1100" lang="zh-CN">
                <a:solidFill>
                  <a:schemeClr val="tx1"/>
                </a:solidFill>
                <a:latin typeface="微软雅黑" panose="020B0503020204020204" pitchFamily="34" charset="-122"/>
                <a:ea typeface="微软雅黑" panose="020B0503020204020204" pitchFamily="34" charset="-122"/>
              </a:rPr>
              <a:t>认证证书</a:t>
            </a:r>
            <a:endParaRPr altLang="en-US" b="1" dirty="0" sz="1100" lang="zh-CN">
              <a:solidFill>
                <a:schemeClr val="tx1"/>
              </a:solidFill>
              <a:latin typeface="微软雅黑" panose="020B0503020204020204" pitchFamily="34" charset="-122"/>
              <a:ea typeface="微软雅黑" panose="020B0503020204020204" pitchFamily="34" charset="-122"/>
            </a:endParaRPr>
          </a:p>
          <a:p>
            <a:pPr algn="ctr"/>
            <a:r>
              <a:rPr altLang="en-US" b="1" dirty="0" sz="800" lang="zh-CN">
                <a:solidFill>
                  <a:schemeClr val="tx1"/>
                </a:solidFill>
                <a:latin typeface="微软雅黑" panose="020B0503020204020204" pitchFamily="34" charset="-122"/>
                <a:ea typeface="微软雅黑" panose="020B0503020204020204" pitchFamily="34" charset="-122"/>
              </a:rPr>
              <a:t>High-tech Enterprise</a:t>
            </a:r>
            <a:endParaRPr altLang="en-US" b="1" dirty="0" sz="800" lang="zh-CN">
              <a:solidFill>
                <a:schemeClr val="tx1"/>
              </a:solidFill>
              <a:latin typeface="微软雅黑" panose="020B0503020204020204" pitchFamily="34" charset="-122"/>
              <a:ea typeface="微软雅黑" panose="020B0503020204020204" pitchFamily="34" charset="-122"/>
            </a:endParaRPr>
          </a:p>
          <a:p>
            <a:pPr algn="ctr"/>
            <a:r>
              <a:rPr altLang="en-US" b="1" dirty="0" sz="800" lang="zh-CN">
                <a:solidFill>
                  <a:schemeClr val="tx1"/>
                </a:solidFill>
                <a:latin typeface="微软雅黑" panose="020B0503020204020204" pitchFamily="34" charset="-122"/>
                <a:ea typeface="微软雅黑" panose="020B0503020204020204" pitchFamily="34" charset="-122"/>
              </a:rPr>
              <a:t>Certificates</a:t>
            </a:r>
            <a:endParaRPr altLang="en-US" b="1" dirty="0" sz="800" lang="zh-CN">
              <a:solidFill>
                <a:schemeClr val="tx1"/>
              </a:solidFill>
              <a:latin typeface="微软雅黑" panose="020B0503020204020204" pitchFamily="34" charset="-122"/>
              <a:ea typeface="微软雅黑" panose="020B0503020204020204" pitchFamily="34" charset="-122"/>
            </a:endParaRPr>
          </a:p>
        </p:txBody>
      </p:sp>
      <p:pic>
        <p:nvPicPr>
          <p:cNvPr id="2097228" name="图片 4"/>
          <p:cNvPicPr>
            <a:picLocks noChangeAspect="1"/>
          </p:cNvPicPr>
          <p:nvPr/>
        </p:nvPicPr>
        <p:blipFill>
          <a:blip xmlns:r="http://schemas.openxmlformats.org/officeDocument/2006/relationships" r:embed="rId1"/>
          <a:stretch>
            <a:fillRect/>
          </a:stretch>
        </p:blipFill>
        <p:spPr>
          <a:xfrm>
            <a:off x="6145213" y="1549399"/>
            <a:ext cx="2582862" cy="1833520"/>
          </a:xfrm>
          <a:prstGeom prst="rect"/>
        </p:spPr>
      </p:pic>
      <p:pic>
        <p:nvPicPr>
          <p:cNvPr id="2097229" name="图片 3"/>
          <p:cNvPicPr>
            <a:picLocks noChangeAspect="1"/>
          </p:cNvPicPr>
          <p:nvPr/>
        </p:nvPicPr>
        <p:blipFill>
          <a:blip xmlns:r="http://schemas.openxmlformats.org/officeDocument/2006/relationships" r:embed="rId2"/>
          <a:stretch>
            <a:fillRect/>
          </a:stretch>
        </p:blipFill>
        <p:spPr>
          <a:xfrm>
            <a:off x="483870" y="1615440"/>
            <a:ext cx="2602230" cy="1754939"/>
          </a:xfrm>
          <a:prstGeom prst="rect"/>
        </p:spPr>
      </p:pic>
      <p:pic>
        <p:nvPicPr>
          <p:cNvPr id="2097230" name="图片 1"/>
          <p:cNvPicPr>
            <a:picLocks noChangeAspect="1"/>
          </p:cNvPicPr>
          <p:nvPr/>
        </p:nvPicPr>
        <p:blipFill>
          <a:blip xmlns:r="http://schemas.openxmlformats.org/officeDocument/2006/relationships" r:embed="rId3"/>
          <a:stretch>
            <a:fillRect/>
          </a:stretch>
        </p:blipFill>
        <p:spPr>
          <a:xfrm>
            <a:off x="3333751" y="1593795"/>
            <a:ext cx="2581274" cy="1780454"/>
          </a:xfrm>
          <a:prstGeom prst="rect"/>
        </p:spPr>
      </p:pic>
      <p:sp>
        <p:nvSpPr>
          <p:cNvPr id="1048960" name="矩形 10"/>
          <p:cNvSpPr>
            <a:spLocks noChangeArrowheads="1"/>
          </p:cNvSpPr>
          <p:nvPr/>
        </p:nvSpPr>
        <p:spPr bwMode="auto">
          <a:xfrm>
            <a:off x="455186" y="1586004"/>
            <a:ext cx="2647937" cy="1790752"/>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961" name="Freeform 10"/>
          <p:cNvSpPr>
            <a:spLocks noEditPoints="1"/>
          </p:cNvSpPr>
          <p:nvPr/>
        </p:nvSpPr>
        <p:spPr bwMode="auto">
          <a:xfrm>
            <a:off x="6665595" y="3388995"/>
            <a:ext cx="1381760" cy="868680"/>
          </a:xfrm>
          <a:custGeom>
            <a:avLst/>
            <a:gdLst>
              <a:gd name="T0" fmla="*/ 1868488 w 2333"/>
              <a:gd name="T1" fmla="*/ 0 h 1818"/>
              <a:gd name="T2" fmla="*/ 1868488 w 2333"/>
              <a:gd name="T3" fmla="*/ 1092205 h 1818"/>
              <a:gd name="T4" fmla="*/ 933844 w 2333"/>
              <a:gd name="T5" fmla="*/ 1455739 h 1818"/>
              <a:gd name="T6" fmla="*/ 0 w 2333"/>
              <a:gd name="T7" fmla="*/ 1092205 h 1818"/>
              <a:gd name="T8" fmla="*/ 0 w 2333"/>
              <a:gd name="T9" fmla="*/ 0 h 1818"/>
              <a:gd name="T10" fmla="*/ 1868488 w 2333"/>
              <a:gd name="T11" fmla="*/ 0 h 1818"/>
              <a:gd name="T12" fmla="*/ 933844 w 2333"/>
              <a:gd name="T13" fmla="*/ 0 h 1818"/>
              <a:gd name="T14" fmla="*/ 0 60000 65536"/>
              <a:gd name="T15" fmla="*/ 0 60000 65536"/>
              <a:gd name="T16" fmla="*/ 0 60000 65536"/>
              <a:gd name="T17" fmla="*/ 0 60000 65536"/>
              <a:gd name="T18" fmla="*/ 0 60000 65536"/>
              <a:gd name="T19" fmla="*/ 0 60000 65536"/>
              <a:gd name="T20" fmla="*/ 0 60000 65536"/>
              <a:gd name="T21" fmla="*/ 0 w 2333"/>
              <a:gd name="T22" fmla="*/ 0 h 1818"/>
              <a:gd name="T23" fmla="*/ 2333 w 2333"/>
              <a:gd name="T24" fmla="*/ 1818 h 18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33" h="1818">
                <a:moveTo>
                  <a:pt x="2333" y="0"/>
                </a:moveTo>
                <a:lnTo>
                  <a:pt x="2333" y="1364"/>
                </a:lnTo>
                <a:lnTo>
                  <a:pt x="1166" y="1818"/>
                </a:lnTo>
                <a:lnTo>
                  <a:pt x="0" y="1364"/>
                </a:lnTo>
                <a:lnTo>
                  <a:pt x="0" y="0"/>
                </a:lnTo>
                <a:lnTo>
                  <a:pt x="2333" y="0"/>
                </a:lnTo>
                <a:close/>
                <a:moveTo>
                  <a:pt x="1166" y="0"/>
                </a:moveTo>
              </a:path>
            </a:pathLst>
          </a:custGeom>
          <a:gradFill flip="none" rotWithShape="1">
            <a:gsLst>
              <a:gs pos="0">
                <a:srgbClr val="04B5EC"/>
              </a:gs>
              <a:gs pos="100000">
                <a:srgbClr val="00C898"/>
              </a:gs>
            </a:gsLst>
            <a:lin ang="0" scaled="1"/>
          </a:gra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r>
              <a:rPr altLang="zh-CN" b="1" dirty="0" sz="1100" lang="en-US">
                <a:solidFill>
                  <a:schemeClr val="tx1"/>
                </a:solidFill>
                <a:latin typeface="微软雅黑" panose="020B0503020204020204" pitchFamily="34" charset="-122"/>
                <a:ea typeface="微软雅黑" panose="020B0503020204020204" pitchFamily="34" charset="-122"/>
              </a:rPr>
              <a:t>ISO9001:2015</a:t>
            </a:r>
            <a:endParaRPr altLang="zh-CN" b="1" dirty="0" sz="1100" lang="en-US">
              <a:solidFill>
                <a:schemeClr val="tx1"/>
              </a:solidFill>
              <a:latin typeface="微软雅黑" panose="020B0503020204020204" pitchFamily="34" charset="-122"/>
              <a:ea typeface="微软雅黑" panose="020B0503020204020204" pitchFamily="34" charset="-122"/>
            </a:endParaRPr>
          </a:p>
          <a:p>
            <a:pPr algn="ctr"/>
            <a:r>
              <a:rPr altLang="en-US" b="1" dirty="0" sz="1100" lang="zh-CN">
                <a:solidFill>
                  <a:schemeClr val="tx1"/>
                </a:solidFill>
                <a:latin typeface="微软雅黑" panose="020B0503020204020204" pitchFamily="34" charset="-122"/>
                <a:ea typeface="微软雅黑" panose="020B0503020204020204" pitchFamily="34" charset="-122"/>
              </a:rPr>
              <a:t>质量体系证书</a:t>
            </a:r>
            <a:endParaRPr altLang="en-US" b="1" dirty="0" sz="1100" lang="zh-CN">
              <a:solidFill>
                <a:schemeClr val="tx1"/>
              </a:solidFill>
              <a:latin typeface="微软雅黑" panose="020B0503020204020204" pitchFamily="34" charset="-122"/>
              <a:ea typeface="微软雅黑" panose="020B0503020204020204" pitchFamily="34" charset="-122"/>
            </a:endParaRPr>
          </a:p>
          <a:p>
            <a:pPr algn="ctr"/>
            <a:r>
              <a:rPr altLang="en-US" b="1" dirty="0" sz="1100" lang="zh-CN">
                <a:solidFill>
                  <a:schemeClr val="tx1"/>
                </a:solidFill>
                <a:latin typeface="微软雅黑" panose="020B0503020204020204" pitchFamily="34" charset="-122"/>
                <a:ea typeface="微软雅黑" panose="020B0503020204020204" pitchFamily="34" charset="-122"/>
              </a:rPr>
              <a:t>ISO9001:2015</a:t>
            </a:r>
            <a:endParaRPr altLang="en-US" b="1" dirty="0" sz="1100" lang="zh-CN">
              <a:solidFill>
                <a:schemeClr val="tx1"/>
              </a:solidFill>
              <a:latin typeface="微软雅黑" panose="020B0503020204020204" pitchFamily="34" charset="-122"/>
              <a:ea typeface="微软雅黑" panose="020B0503020204020204" pitchFamily="34" charset="-122"/>
            </a:endParaRPr>
          </a:p>
          <a:p>
            <a:pPr algn="ctr"/>
            <a:r>
              <a:rPr altLang="en-US" b="1" dirty="0" sz="900" lang="zh-CN">
                <a:solidFill>
                  <a:schemeClr val="tx1"/>
                </a:solidFill>
                <a:latin typeface="微软雅黑" panose="020B0503020204020204" pitchFamily="34" charset="-122"/>
                <a:ea typeface="微软雅黑" panose="020B0503020204020204" pitchFamily="34" charset="-122"/>
              </a:rPr>
              <a:t>Quality System Certificate</a:t>
            </a:r>
            <a:endParaRPr altLang="en-US" b="1" dirty="0" sz="900" lang="zh-CN">
              <a:solidFill>
                <a:schemeClr val="tx1"/>
              </a:solidFill>
              <a:latin typeface="微软雅黑" panose="020B0503020204020204" pitchFamily="34" charset="-122"/>
              <a:ea typeface="微软雅黑" panose="020B0503020204020204" pitchFamily="34" charset="-122"/>
            </a:endParaRPr>
          </a:p>
        </p:txBody>
      </p:sp>
      <p:sp>
        <p:nvSpPr>
          <p:cNvPr id="1048962" name="矩形 10"/>
          <p:cNvSpPr>
            <a:spLocks noChangeArrowheads="1"/>
          </p:cNvSpPr>
          <p:nvPr/>
        </p:nvSpPr>
        <p:spPr bwMode="auto">
          <a:xfrm>
            <a:off x="3290421" y="1570602"/>
            <a:ext cx="2628656" cy="181077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sp>
        <p:nvSpPr>
          <p:cNvPr id="1048963" name="矩形 10"/>
          <p:cNvSpPr>
            <a:spLocks noChangeArrowheads="1"/>
          </p:cNvSpPr>
          <p:nvPr/>
        </p:nvSpPr>
        <p:spPr bwMode="auto">
          <a:xfrm>
            <a:off x="6098067" y="1570602"/>
            <a:ext cx="2628656" cy="1810773"/>
          </a:xfrm>
          <a:prstGeom prst="rect"/>
          <a:noFill/>
          <a:ln w="76200" cap="flat" cmpd="sng">
            <a:solidFill>
              <a:srgbClr val="008D9F"/>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grpSp>
        <p:nvGrpSpPr>
          <p:cNvPr id="114" name="组合 23"/>
          <p:cNvGrpSpPr/>
          <p:nvPr/>
        </p:nvGrpSpPr>
        <p:grpSpPr>
          <a:xfrm>
            <a:off x="268227" y="334533"/>
            <a:ext cx="566746" cy="505819"/>
            <a:chOff x="268227" y="479676"/>
            <a:chExt cx="566746" cy="505819"/>
          </a:xfrm>
        </p:grpSpPr>
        <p:grpSp>
          <p:nvGrpSpPr>
            <p:cNvPr id="115" name="组合 28"/>
            <p:cNvGrpSpPr/>
            <p:nvPr/>
          </p:nvGrpSpPr>
          <p:grpSpPr>
            <a:xfrm rot="18933031">
              <a:off x="268227" y="479676"/>
              <a:ext cx="566746" cy="505819"/>
              <a:chOff x="676655" y="912350"/>
              <a:chExt cx="771145" cy="688245"/>
            </a:xfrm>
          </p:grpSpPr>
          <p:sp>
            <p:nvSpPr>
              <p:cNvPr id="1048964" name="任意多边形 30"/>
              <p:cNvSpPr/>
              <p:nvPr/>
            </p:nvSpPr>
            <p:spPr>
              <a:xfrm>
                <a:off x="676655" y="912350"/>
                <a:ext cx="771145" cy="683700"/>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noFill/>
              <a:ln w="1905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sp>
            <p:nvSpPr>
              <p:cNvPr id="1048965" name="任意多边形 31"/>
              <p:cNvSpPr/>
              <p:nvPr/>
            </p:nvSpPr>
            <p:spPr>
              <a:xfrm rot="20762126">
                <a:off x="723555" y="961190"/>
                <a:ext cx="721185" cy="639405"/>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solidFill>
                <a:schemeClr val="bg1">
                  <a:lumMod val="85000"/>
                </a:schemeClr>
              </a:solidFill>
              <a:ln w="28575">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grpSp>
        <p:pic>
          <p:nvPicPr>
            <p:cNvPr id="2097231" name="Picture 62" descr="rId1"/>
            <p:cNvPicPr>
              <a:picLocks noChangeAspect="1" noChangeArrowheads="1"/>
            </p:cNvPicPr>
            <p:nvPr/>
          </p:nvPicPr>
          <p:blipFill>
            <a:blip xmlns:r="http://schemas.openxmlformats.org/officeDocument/2006/relationships" r:embed="rId4" cstate="print">
              <a:clrChange>
                <a:clrFrom>
                  <a:srgbClr val="FEFEFE"/>
                </a:clrFrom>
                <a:clrTo>
                  <a:srgbClr val="FEFEFE">
                    <a:alpha val="0"/>
                  </a:srgbClr>
                </a:clrTo>
              </a:clrChange>
            </a:blip>
            <a:srcRect/>
            <a:stretch>
              <a:fillRect/>
            </a:stretch>
          </p:blipFill>
          <p:spPr>
            <a:xfrm>
              <a:off x="429396" y="585201"/>
              <a:ext cx="323079" cy="189119"/>
            </a:xfrm>
            <a:prstGeom prst="rect"/>
            <a:noFill/>
          </p:spPr>
        </p:pic>
      </p:grpSp>
      <p:sp>
        <p:nvSpPr>
          <p:cNvPr id="1048966" name="文本框 3"/>
          <p:cNvSpPr txBox="1"/>
          <p:nvPr/>
        </p:nvSpPr>
        <p:spPr>
          <a:xfrm>
            <a:off x="963216" y="329806"/>
            <a:ext cx="3218366" cy="645160"/>
          </a:xfrm>
          <a:prstGeom prst="rect"/>
          <a:noFill/>
          <a:effectLst/>
        </p:spPr>
        <p:txBody>
          <a:bodyPr rtlCol="0" wrap="square">
            <a:spAutoFit/>
          </a:bodyPr>
          <a:p>
            <a:r>
              <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荣誉证书</a:t>
            </a:r>
            <a:endPar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a:p>
            <a:r>
              <a:rPr altLang="en-US" b="1" dirty="0" sz="12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Certificate of Honor</a:t>
            </a:r>
            <a:endParaRPr altLang="en-US" b="1" dirty="0" sz="12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p:txBody>
      </p:sp>
    </p:spTree>
  </p:cSld>
  <p:clrMapOvr>
    <a:masterClrMapping/>
  </p:clrMapOvr>
  <p:transition spd="slow">
    <p:wipe dir="r"/>
  </p:transition>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18" name=""/>
        <p:cNvGrpSpPr/>
        <p:nvPr/>
      </p:nvGrpSpPr>
      <p:grpSpPr>
        <a:xfrm>
          <a:off x="0" y="0"/>
          <a:ext cx="0" cy="0"/>
          <a:chOff x="0" y="0"/>
          <a:chExt cx="0" cy="0"/>
        </a:xfrm>
      </p:grpSpPr>
      <p:pic>
        <p:nvPicPr>
          <p:cNvPr id="2097232" name="图片 3"/>
          <p:cNvPicPr>
            <a:picLocks noChangeAspect="1"/>
          </p:cNvPicPr>
          <p:nvPr/>
        </p:nvPicPr>
        <p:blipFill>
          <a:blip xmlns:r="http://schemas.openxmlformats.org/officeDocument/2006/relationships" r:embed="rId1"/>
          <a:stretch>
            <a:fillRect/>
          </a:stretch>
        </p:blipFill>
        <p:spPr>
          <a:xfrm>
            <a:off x="4813891" y="1706616"/>
            <a:ext cx="2394983" cy="1705123"/>
          </a:xfrm>
          <a:prstGeom prst="rect"/>
        </p:spPr>
      </p:pic>
      <p:grpSp>
        <p:nvGrpSpPr>
          <p:cNvPr id="119" name="组合 2"/>
          <p:cNvGrpSpPr/>
          <p:nvPr/>
        </p:nvGrpSpPr>
        <p:grpSpPr>
          <a:xfrm>
            <a:off x="2131889" y="1669519"/>
            <a:ext cx="2451807" cy="1748539"/>
            <a:chOff x="3354633" y="1955121"/>
            <a:chExt cx="2451807" cy="1748539"/>
          </a:xfrm>
        </p:grpSpPr>
        <p:pic>
          <p:nvPicPr>
            <p:cNvPr id="2097233" name="图片 1"/>
            <p:cNvPicPr>
              <a:picLocks noChangeAspect="1"/>
            </p:cNvPicPr>
            <p:nvPr/>
          </p:nvPicPr>
          <p:blipFill>
            <a:blip xmlns:r="http://schemas.openxmlformats.org/officeDocument/2006/relationships" r:embed="rId2"/>
            <a:stretch>
              <a:fillRect/>
            </a:stretch>
          </p:blipFill>
          <p:spPr>
            <a:xfrm>
              <a:off x="3371850" y="1955121"/>
              <a:ext cx="2433864" cy="1748539"/>
            </a:xfrm>
            <a:prstGeom prst="rect"/>
          </p:spPr>
        </p:pic>
        <p:sp>
          <p:nvSpPr>
            <p:cNvPr id="1048970" name="矩形 10"/>
            <p:cNvSpPr>
              <a:spLocks noChangeArrowheads="1"/>
            </p:cNvSpPr>
            <p:nvPr/>
          </p:nvSpPr>
          <p:spPr bwMode="auto">
            <a:xfrm>
              <a:off x="3354633" y="1964985"/>
              <a:ext cx="2451807" cy="1734866"/>
            </a:xfrm>
            <a:prstGeom prst="rect"/>
            <a:noFill/>
            <a:ln w="76200" cap="flat" cmpd="thickThin">
              <a:solidFill>
                <a:srgbClr val="663300"/>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grpSp>
      <p:sp>
        <p:nvSpPr>
          <p:cNvPr id="1048971" name="圆角矩形 83"/>
          <p:cNvSpPr/>
          <p:nvPr/>
        </p:nvSpPr>
        <p:spPr>
          <a:xfrm>
            <a:off x="2193095" y="1000313"/>
            <a:ext cx="4969705" cy="525293"/>
          </a:xfrm>
          <a:prstGeom prst="roundRect"/>
          <a:solidFill>
            <a:srgbClr val="00B5DE"/>
          </a:solidFill>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dirty="0" sz="2000" lang="zh-CN"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拥有</a:t>
            </a:r>
            <a:r>
              <a:rPr altLang="zh-CN" b="1" dirty="0" sz="2000" lang="en-US"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7</a:t>
            </a:r>
            <a:r>
              <a:rPr altLang="zh-CN" b="1" dirty="0" sz="2000" lang="en-US"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0</a:t>
            </a:r>
            <a:r>
              <a:rPr altLang="en-US" b="1" dirty="0" sz="2000" lang="zh-CN"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项</a:t>
            </a:r>
            <a:r>
              <a:rPr altLang="en-US" b="1" dirty="0" sz="2000" lang="zh-CN">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专利，其中发明</a:t>
            </a:r>
            <a:r>
              <a:rPr altLang="en-US" b="1" dirty="0" sz="2000" lang="zh-CN"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专利</a:t>
            </a:r>
            <a:r>
              <a:rPr altLang="zh-CN" b="1" dirty="0" sz="2000" lang="en-US"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12</a:t>
            </a:r>
            <a:r>
              <a:rPr altLang="en-US" b="1" dirty="0" sz="2000" lang="zh-CN"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项</a:t>
            </a:r>
            <a:endParaRPr altLang="en-US" b="1" dirty="0" sz="2000" lang="zh-CN"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altLang="en-US" b="1" dirty="0" sz="1400" lang="zh-CN">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Holding </a:t>
            </a:r>
            <a:r>
              <a:rPr altLang="zh-CN" b="1" dirty="0" sz="14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7</a:t>
            </a:r>
            <a:r>
              <a:rPr altLang="en-US" b="1" dirty="0" sz="1400" lang="zh-CN">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0 patents, including 1</a:t>
            </a:r>
            <a:r>
              <a:rPr altLang="zh-CN" b="1" dirty="0" sz="1400" 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2 </a:t>
            </a:r>
            <a:r>
              <a:rPr altLang="en-US" b="1" dirty="0" sz="1400" lang="zh-CN">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invention patents</a:t>
            </a:r>
            <a:endParaRPr altLang="en-US" b="1" dirty="0" sz="1400" lang="zh-CN">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20" name="组合 39"/>
          <p:cNvGrpSpPr/>
          <p:nvPr/>
        </p:nvGrpSpPr>
        <p:grpSpPr>
          <a:xfrm>
            <a:off x="268227" y="334533"/>
            <a:ext cx="566746" cy="505819"/>
            <a:chOff x="268227" y="479676"/>
            <a:chExt cx="566746" cy="505819"/>
          </a:xfrm>
        </p:grpSpPr>
        <p:grpSp>
          <p:nvGrpSpPr>
            <p:cNvPr id="121" name="组合 40"/>
            <p:cNvGrpSpPr/>
            <p:nvPr/>
          </p:nvGrpSpPr>
          <p:grpSpPr>
            <a:xfrm rot="18933031">
              <a:off x="268227" y="479676"/>
              <a:ext cx="566746" cy="505819"/>
              <a:chOff x="676655" y="912350"/>
              <a:chExt cx="771145" cy="688245"/>
            </a:xfrm>
          </p:grpSpPr>
          <p:sp>
            <p:nvSpPr>
              <p:cNvPr id="1048972" name="任意多边形 48"/>
              <p:cNvSpPr/>
              <p:nvPr/>
            </p:nvSpPr>
            <p:spPr>
              <a:xfrm>
                <a:off x="676655" y="912350"/>
                <a:ext cx="771145" cy="683700"/>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noFill/>
              <a:ln w="1905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sp>
            <p:nvSpPr>
              <p:cNvPr id="1048973" name="任意多边形 56"/>
              <p:cNvSpPr/>
              <p:nvPr/>
            </p:nvSpPr>
            <p:spPr>
              <a:xfrm rot="20762126">
                <a:off x="723555" y="961190"/>
                <a:ext cx="721185" cy="639405"/>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solidFill>
                <a:schemeClr val="bg1">
                  <a:lumMod val="85000"/>
                </a:schemeClr>
              </a:solidFill>
              <a:ln w="28575">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grpSp>
        <p:pic>
          <p:nvPicPr>
            <p:cNvPr id="2097234" name="Picture 62" descr="rId1"/>
            <p:cNvPicPr>
              <a:picLocks noChangeAspect="1" noChangeArrowheads="1"/>
            </p:cNvPicPr>
            <p:nvPr/>
          </p:nvPicPr>
          <p:blipFill>
            <a:blip xmlns:r="http://schemas.openxmlformats.org/officeDocument/2006/relationships" r:embed="rId3" cstate="print">
              <a:clrChange>
                <a:clrFrom>
                  <a:srgbClr val="FEFEFE"/>
                </a:clrFrom>
                <a:clrTo>
                  <a:srgbClr val="FEFEFE">
                    <a:alpha val="0"/>
                  </a:srgbClr>
                </a:clrTo>
              </a:clrChange>
            </a:blip>
            <a:srcRect/>
            <a:stretch>
              <a:fillRect/>
            </a:stretch>
          </p:blipFill>
          <p:spPr>
            <a:xfrm>
              <a:off x="429396" y="585201"/>
              <a:ext cx="323079" cy="189119"/>
            </a:xfrm>
            <a:prstGeom prst="rect"/>
            <a:noFill/>
          </p:spPr>
        </p:pic>
      </p:grpSp>
      <p:sp>
        <p:nvSpPr>
          <p:cNvPr id="1048974" name="文本框 3"/>
          <p:cNvSpPr txBox="1"/>
          <p:nvPr/>
        </p:nvSpPr>
        <p:spPr>
          <a:xfrm>
            <a:off x="963216" y="329806"/>
            <a:ext cx="3218366" cy="645160"/>
          </a:xfrm>
          <a:prstGeom prst="rect"/>
          <a:noFill/>
          <a:effectLst/>
        </p:spPr>
        <p:txBody>
          <a:bodyPr rtlCol="0" wrap="square">
            <a:spAutoFit/>
          </a:bodyPr>
          <a:p>
            <a:r>
              <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知识产权</a:t>
            </a:r>
            <a:endPar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a:p>
            <a:r>
              <a:rPr altLang="en-US" b="1" dirty="0" sz="12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intellectual property rights </a:t>
            </a:r>
            <a:endParaRPr altLang="en-US" b="1" dirty="0" sz="12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p:txBody>
      </p:sp>
      <p:sp>
        <p:nvSpPr>
          <p:cNvPr id="1048975" name="矩形 10"/>
          <p:cNvSpPr>
            <a:spLocks noChangeArrowheads="1"/>
          </p:cNvSpPr>
          <p:nvPr/>
        </p:nvSpPr>
        <p:spPr bwMode="auto">
          <a:xfrm>
            <a:off x="4768764" y="1679383"/>
            <a:ext cx="2451807" cy="1734866"/>
          </a:xfrm>
          <a:prstGeom prst="rect"/>
          <a:noFill/>
          <a:ln w="76200" cap="flat" cmpd="thickThin">
            <a:solidFill>
              <a:srgbClr val="663300"/>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grpSp>
        <p:nvGrpSpPr>
          <p:cNvPr id="122" name="组合 21"/>
          <p:cNvGrpSpPr/>
          <p:nvPr/>
        </p:nvGrpSpPr>
        <p:grpSpPr>
          <a:xfrm>
            <a:off x="1965198" y="2328828"/>
            <a:ext cx="5418881" cy="1396177"/>
            <a:chOff x="1380998" y="2316128"/>
            <a:chExt cx="5585178" cy="1439024"/>
          </a:xfrm>
        </p:grpSpPr>
        <p:grpSp>
          <p:nvGrpSpPr>
            <p:cNvPr id="123" name="组合 5"/>
            <p:cNvGrpSpPr/>
            <p:nvPr/>
          </p:nvGrpSpPr>
          <p:grpSpPr>
            <a:xfrm>
              <a:off x="1380998" y="2318788"/>
              <a:ext cx="1024367" cy="1433705"/>
              <a:chOff x="-3787902" y="4000500"/>
              <a:chExt cx="1024367" cy="1433705"/>
            </a:xfrm>
          </p:grpSpPr>
          <p:pic>
            <p:nvPicPr>
              <p:cNvPr id="2097235" name="图片 4"/>
              <p:cNvPicPr>
                <a:picLocks noChangeAspect="1"/>
              </p:cNvPicPr>
              <p:nvPr/>
            </p:nvPicPr>
            <p:blipFill>
              <a:blip xmlns:r="http://schemas.openxmlformats.org/officeDocument/2006/relationships" r:embed="rId4"/>
              <a:stretch>
                <a:fillRect/>
              </a:stretch>
            </p:blipFill>
            <p:spPr>
              <a:xfrm>
                <a:off x="-3768725" y="4000500"/>
                <a:ext cx="1000125" cy="1433705"/>
              </a:xfrm>
              <a:prstGeom prst="rect"/>
            </p:spPr>
          </p:pic>
          <p:sp>
            <p:nvSpPr>
              <p:cNvPr id="1048976" name="矩形 10"/>
              <p:cNvSpPr>
                <a:spLocks noChangeArrowheads="1"/>
              </p:cNvSpPr>
              <p:nvPr/>
            </p:nvSpPr>
            <p:spPr bwMode="auto">
              <a:xfrm rot="16200000">
                <a:off x="-3975468" y="4206856"/>
                <a:ext cx="1399499" cy="1024367"/>
              </a:xfrm>
              <a:prstGeom prst="rect"/>
              <a:noFill/>
              <a:ln w="76200" cap="flat" cmpd="thickThin">
                <a:solidFill>
                  <a:srgbClr val="663300"/>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grpSp>
        <p:grpSp>
          <p:nvGrpSpPr>
            <p:cNvPr id="124" name="组合 7"/>
            <p:cNvGrpSpPr/>
            <p:nvPr/>
          </p:nvGrpSpPr>
          <p:grpSpPr>
            <a:xfrm>
              <a:off x="2523740" y="2324440"/>
              <a:ext cx="1046292" cy="1422400"/>
              <a:chOff x="-2176592" y="3924301"/>
              <a:chExt cx="1046292" cy="1422400"/>
            </a:xfrm>
          </p:grpSpPr>
          <p:pic>
            <p:nvPicPr>
              <p:cNvPr id="2097236" name="图片 6"/>
              <p:cNvPicPr>
                <a:picLocks noChangeAspect="1"/>
              </p:cNvPicPr>
              <p:nvPr/>
            </p:nvPicPr>
            <p:blipFill>
              <a:blip xmlns:r="http://schemas.openxmlformats.org/officeDocument/2006/relationships" r:embed="rId5"/>
              <a:stretch>
                <a:fillRect/>
              </a:stretch>
            </p:blipFill>
            <p:spPr>
              <a:xfrm>
                <a:off x="-2159000" y="3924301"/>
                <a:ext cx="1028700" cy="1422400"/>
              </a:xfrm>
              <a:prstGeom prst="rect"/>
            </p:spPr>
          </p:pic>
          <p:sp>
            <p:nvSpPr>
              <p:cNvPr id="1048977" name="矩形 10"/>
              <p:cNvSpPr>
                <a:spLocks noChangeArrowheads="1"/>
              </p:cNvSpPr>
              <p:nvPr/>
            </p:nvSpPr>
            <p:spPr bwMode="auto">
              <a:xfrm rot="16200000">
                <a:off x="-2364158" y="4120481"/>
                <a:ext cx="1399499" cy="1024367"/>
              </a:xfrm>
              <a:prstGeom prst="rect"/>
              <a:noFill/>
              <a:ln w="76200" cap="flat" cmpd="thickThin">
                <a:solidFill>
                  <a:srgbClr val="663300"/>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grpSp>
        <p:grpSp>
          <p:nvGrpSpPr>
            <p:cNvPr id="125" name="组合 9"/>
            <p:cNvGrpSpPr/>
            <p:nvPr/>
          </p:nvGrpSpPr>
          <p:grpSpPr>
            <a:xfrm>
              <a:off x="3688407" y="2316128"/>
              <a:ext cx="1019175" cy="1439024"/>
              <a:chOff x="-1108075" y="4000500"/>
              <a:chExt cx="1019175" cy="1439024"/>
            </a:xfrm>
          </p:grpSpPr>
          <p:pic>
            <p:nvPicPr>
              <p:cNvPr id="2097237" name="图片 8"/>
              <p:cNvPicPr>
                <a:picLocks noChangeAspect="1"/>
              </p:cNvPicPr>
              <p:nvPr/>
            </p:nvPicPr>
            <p:blipFill>
              <a:blip xmlns:r="http://schemas.openxmlformats.org/officeDocument/2006/relationships" r:embed="rId6"/>
              <a:stretch>
                <a:fillRect/>
              </a:stretch>
            </p:blipFill>
            <p:spPr>
              <a:xfrm>
                <a:off x="-1108075" y="4000500"/>
                <a:ext cx="1019175" cy="1439024"/>
              </a:xfrm>
              <a:prstGeom prst="rect"/>
            </p:spPr>
          </p:pic>
          <p:sp>
            <p:nvSpPr>
              <p:cNvPr id="1048978" name="矩形 10"/>
              <p:cNvSpPr>
                <a:spLocks noChangeArrowheads="1"/>
              </p:cNvSpPr>
              <p:nvPr/>
            </p:nvSpPr>
            <p:spPr bwMode="auto">
              <a:xfrm rot="16200000">
                <a:off x="-1299005" y="4215352"/>
                <a:ext cx="1407200" cy="1001800"/>
              </a:xfrm>
              <a:prstGeom prst="rect"/>
              <a:noFill/>
              <a:ln w="76200" cap="flat" cmpd="thickThin">
                <a:solidFill>
                  <a:srgbClr val="663300"/>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grpSp>
        <p:grpSp>
          <p:nvGrpSpPr>
            <p:cNvPr id="126" name="组合 11"/>
            <p:cNvGrpSpPr/>
            <p:nvPr/>
          </p:nvGrpSpPr>
          <p:grpSpPr>
            <a:xfrm>
              <a:off x="4825957" y="2322958"/>
              <a:ext cx="1007331" cy="1425364"/>
              <a:chOff x="402370" y="4035636"/>
              <a:chExt cx="1007331" cy="1425364"/>
            </a:xfrm>
          </p:grpSpPr>
          <p:pic>
            <p:nvPicPr>
              <p:cNvPr id="2097238" name="图片 10"/>
              <p:cNvPicPr>
                <a:picLocks noChangeAspect="1"/>
              </p:cNvPicPr>
              <p:nvPr/>
            </p:nvPicPr>
            <p:blipFill>
              <a:blip xmlns:r="http://schemas.openxmlformats.org/officeDocument/2006/relationships" r:embed="rId7"/>
              <a:stretch>
                <a:fillRect/>
              </a:stretch>
            </p:blipFill>
            <p:spPr>
              <a:xfrm>
                <a:off x="411163" y="4035636"/>
                <a:ext cx="998538" cy="1425364"/>
              </a:xfrm>
              <a:prstGeom prst="rect"/>
            </p:spPr>
          </p:pic>
          <p:sp>
            <p:nvSpPr>
              <p:cNvPr id="1048979" name="矩形 10"/>
              <p:cNvSpPr>
                <a:spLocks noChangeArrowheads="1"/>
              </p:cNvSpPr>
              <p:nvPr/>
            </p:nvSpPr>
            <p:spPr bwMode="auto">
              <a:xfrm rot="16200000">
                <a:off x="199670" y="4253452"/>
                <a:ext cx="1407200" cy="1001800"/>
              </a:xfrm>
              <a:prstGeom prst="rect"/>
              <a:noFill/>
              <a:ln w="76200" cap="flat" cmpd="thickThin">
                <a:solidFill>
                  <a:srgbClr val="663300"/>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grpSp>
        <p:grpSp>
          <p:nvGrpSpPr>
            <p:cNvPr id="127" name="组合 13"/>
            <p:cNvGrpSpPr/>
            <p:nvPr/>
          </p:nvGrpSpPr>
          <p:grpSpPr>
            <a:xfrm>
              <a:off x="5951663" y="2332040"/>
              <a:ext cx="1014513" cy="1407200"/>
              <a:chOff x="1882775" y="4063452"/>
              <a:chExt cx="1014513" cy="1407200"/>
            </a:xfrm>
          </p:grpSpPr>
          <p:pic>
            <p:nvPicPr>
              <p:cNvPr id="2097239" name="图片 12"/>
              <p:cNvPicPr>
                <a:picLocks noChangeAspect="1"/>
              </p:cNvPicPr>
              <p:nvPr/>
            </p:nvPicPr>
            <p:blipFill>
              <a:blip xmlns:r="http://schemas.openxmlformats.org/officeDocument/2006/relationships" r:embed="rId8"/>
              <a:stretch>
                <a:fillRect/>
              </a:stretch>
            </p:blipFill>
            <p:spPr>
              <a:xfrm>
                <a:off x="1882775" y="4081868"/>
                <a:ext cx="1000125" cy="1383893"/>
              </a:xfrm>
              <a:prstGeom prst="rect"/>
            </p:spPr>
          </p:pic>
          <p:sp>
            <p:nvSpPr>
              <p:cNvPr id="1048980" name="矩形 10"/>
              <p:cNvSpPr>
                <a:spLocks noChangeArrowheads="1"/>
              </p:cNvSpPr>
              <p:nvPr/>
            </p:nvSpPr>
            <p:spPr bwMode="auto">
              <a:xfrm rot="16200000">
                <a:off x="1692788" y="4266152"/>
                <a:ext cx="1407200" cy="1001800"/>
              </a:xfrm>
              <a:prstGeom prst="rect"/>
              <a:noFill/>
              <a:ln w="76200" cap="flat" cmpd="thickThin">
                <a:solidFill>
                  <a:srgbClr val="663300"/>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grpSp>
      </p:grpSp>
      <p:grpSp>
        <p:nvGrpSpPr>
          <p:cNvPr id="128" name="组合 22"/>
          <p:cNvGrpSpPr/>
          <p:nvPr/>
        </p:nvGrpSpPr>
        <p:grpSpPr>
          <a:xfrm>
            <a:off x="1313238" y="2917926"/>
            <a:ext cx="6758800" cy="1459526"/>
            <a:chOff x="-354012" y="3337026"/>
            <a:chExt cx="6758800" cy="1459526"/>
          </a:xfrm>
        </p:grpSpPr>
        <p:grpSp>
          <p:nvGrpSpPr>
            <p:cNvPr id="129" name="组合 18"/>
            <p:cNvGrpSpPr/>
            <p:nvPr/>
          </p:nvGrpSpPr>
          <p:grpSpPr>
            <a:xfrm>
              <a:off x="-354012" y="3378200"/>
              <a:ext cx="1032177" cy="1411287"/>
              <a:chOff x="-354012" y="3378200"/>
              <a:chExt cx="1032177" cy="1411287"/>
            </a:xfrm>
          </p:grpSpPr>
          <p:pic>
            <p:nvPicPr>
              <p:cNvPr id="2097240" name="图片 17"/>
              <p:cNvPicPr>
                <a:picLocks noChangeAspect="1"/>
              </p:cNvPicPr>
              <p:nvPr/>
            </p:nvPicPr>
            <p:blipFill>
              <a:blip xmlns:r="http://schemas.openxmlformats.org/officeDocument/2006/relationships" r:embed="rId9"/>
              <a:stretch>
                <a:fillRect/>
              </a:stretch>
            </p:blipFill>
            <p:spPr>
              <a:xfrm>
                <a:off x="-354012" y="3378200"/>
                <a:ext cx="1020696" cy="1411287"/>
              </a:xfrm>
              <a:prstGeom prst="rect"/>
            </p:spPr>
          </p:pic>
          <p:sp>
            <p:nvSpPr>
              <p:cNvPr id="1048981" name="矩形 10"/>
              <p:cNvSpPr>
                <a:spLocks noChangeArrowheads="1"/>
              </p:cNvSpPr>
              <p:nvPr/>
            </p:nvSpPr>
            <p:spPr bwMode="auto">
              <a:xfrm rot="16200000">
                <a:off x="-533768" y="3570173"/>
                <a:ext cx="1399499" cy="1024367"/>
              </a:xfrm>
              <a:prstGeom prst="rect"/>
              <a:noFill/>
              <a:ln w="76200" cap="flat" cmpd="thickThin">
                <a:solidFill>
                  <a:srgbClr val="663300"/>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grpSp>
        <p:grpSp>
          <p:nvGrpSpPr>
            <p:cNvPr id="130" name="组合 20"/>
            <p:cNvGrpSpPr/>
            <p:nvPr/>
          </p:nvGrpSpPr>
          <p:grpSpPr>
            <a:xfrm>
              <a:off x="787400" y="3337026"/>
              <a:ext cx="1041400" cy="1444523"/>
              <a:chOff x="787400" y="3337026"/>
              <a:chExt cx="1041400" cy="1444523"/>
            </a:xfrm>
          </p:grpSpPr>
          <p:pic>
            <p:nvPicPr>
              <p:cNvPr id="2097241" name="图片 19"/>
              <p:cNvPicPr>
                <a:picLocks noChangeAspect="1"/>
              </p:cNvPicPr>
              <p:nvPr/>
            </p:nvPicPr>
            <p:blipFill>
              <a:blip xmlns:r="http://schemas.openxmlformats.org/officeDocument/2006/relationships" r:embed="rId10"/>
              <a:stretch>
                <a:fillRect/>
              </a:stretch>
            </p:blipFill>
            <p:spPr>
              <a:xfrm>
                <a:off x="787400" y="3337026"/>
                <a:ext cx="1041400" cy="1444523"/>
              </a:xfrm>
              <a:prstGeom prst="rect"/>
            </p:spPr>
          </p:pic>
          <p:sp>
            <p:nvSpPr>
              <p:cNvPr id="1048982" name="矩形 10"/>
              <p:cNvSpPr>
                <a:spLocks noChangeArrowheads="1"/>
              </p:cNvSpPr>
              <p:nvPr/>
            </p:nvSpPr>
            <p:spPr bwMode="auto">
              <a:xfrm rot="16200000">
                <a:off x="608974" y="3565649"/>
                <a:ext cx="1399499" cy="1024367"/>
              </a:xfrm>
              <a:prstGeom prst="rect"/>
              <a:noFill/>
              <a:ln w="76200" cap="flat" cmpd="thickThin">
                <a:solidFill>
                  <a:srgbClr val="663300"/>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grpSp>
        <p:grpSp>
          <p:nvGrpSpPr>
            <p:cNvPr id="131" name="组合 123"/>
            <p:cNvGrpSpPr/>
            <p:nvPr/>
          </p:nvGrpSpPr>
          <p:grpSpPr>
            <a:xfrm>
              <a:off x="1952498" y="3360188"/>
              <a:ext cx="1024367" cy="1433705"/>
              <a:chOff x="-3787902" y="4000500"/>
              <a:chExt cx="1024367" cy="1433705"/>
            </a:xfrm>
          </p:grpSpPr>
          <p:pic>
            <p:nvPicPr>
              <p:cNvPr id="2097242" name="图片 124"/>
              <p:cNvPicPr>
                <a:picLocks noChangeAspect="1"/>
              </p:cNvPicPr>
              <p:nvPr/>
            </p:nvPicPr>
            <p:blipFill>
              <a:blip xmlns:r="http://schemas.openxmlformats.org/officeDocument/2006/relationships" r:embed="rId4"/>
              <a:stretch>
                <a:fillRect/>
              </a:stretch>
            </p:blipFill>
            <p:spPr>
              <a:xfrm>
                <a:off x="-3768725" y="4000500"/>
                <a:ext cx="1000125" cy="1433705"/>
              </a:xfrm>
              <a:prstGeom prst="rect"/>
            </p:spPr>
          </p:pic>
          <p:sp>
            <p:nvSpPr>
              <p:cNvPr id="1048983" name="矩形 10"/>
              <p:cNvSpPr>
                <a:spLocks noChangeArrowheads="1"/>
              </p:cNvSpPr>
              <p:nvPr/>
            </p:nvSpPr>
            <p:spPr bwMode="auto">
              <a:xfrm rot="16200000">
                <a:off x="-3975468" y="4206856"/>
                <a:ext cx="1399499" cy="1024367"/>
              </a:xfrm>
              <a:prstGeom prst="rect"/>
              <a:noFill/>
              <a:ln w="76200" cap="flat" cmpd="thickThin">
                <a:solidFill>
                  <a:srgbClr val="663300"/>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grpSp>
        <p:grpSp>
          <p:nvGrpSpPr>
            <p:cNvPr id="132" name="组合 126"/>
            <p:cNvGrpSpPr/>
            <p:nvPr/>
          </p:nvGrpSpPr>
          <p:grpSpPr>
            <a:xfrm>
              <a:off x="3095240" y="3365840"/>
              <a:ext cx="1046292" cy="1422400"/>
              <a:chOff x="-2176592" y="3924301"/>
              <a:chExt cx="1046292" cy="1422400"/>
            </a:xfrm>
          </p:grpSpPr>
          <p:pic>
            <p:nvPicPr>
              <p:cNvPr id="2097243" name="图片 127"/>
              <p:cNvPicPr>
                <a:picLocks noChangeAspect="1"/>
              </p:cNvPicPr>
              <p:nvPr/>
            </p:nvPicPr>
            <p:blipFill>
              <a:blip xmlns:r="http://schemas.openxmlformats.org/officeDocument/2006/relationships" r:embed="rId5"/>
              <a:stretch>
                <a:fillRect/>
              </a:stretch>
            </p:blipFill>
            <p:spPr>
              <a:xfrm>
                <a:off x="-2159000" y="3924301"/>
                <a:ext cx="1028700" cy="1422400"/>
              </a:xfrm>
              <a:prstGeom prst="rect"/>
            </p:spPr>
          </p:pic>
          <p:sp>
            <p:nvSpPr>
              <p:cNvPr id="1048984" name="矩形 10"/>
              <p:cNvSpPr>
                <a:spLocks noChangeArrowheads="1"/>
              </p:cNvSpPr>
              <p:nvPr/>
            </p:nvSpPr>
            <p:spPr bwMode="auto">
              <a:xfrm rot="16200000">
                <a:off x="-2364158" y="4120481"/>
                <a:ext cx="1399499" cy="1024367"/>
              </a:xfrm>
              <a:prstGeom prst="rect"/>
              <a:noFill/>
              <a:ln w="76200" cap="flat" cmpd="thickThin">
                <a:solidFill>
                  <a:srgbClr val="663300"/>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grpSp>
        <p:grpSp>
          <p:nvGrpSpPr>
            <p:cNvPr id="133" name="组合 129"/>
            <p:cNvGrpSpPr/>
            <p:nvPr/>
          </p:nvGrpSpPr>
          <p:grpSpPr>
            <a:xfrm>
              <a:off x="4259907" y="3357528"/>
              <a:ext cx="1019175" cy="1439024"/>
              <a:chOff x="-1108075" y="4000500"/>
              <a:chExt cx="1019175" cy="1439024"/>
            </a:xfrm>
          </p:grpSpPr>
          <p:pic>
            <p:nvPicPr>
              <p:cNvPr id="2097244" name="图片 130"/>
              <p:cNvPicPr>
                <a:picLocks noChangeAspect="1"/>
              </p:cNvPicPr>
              <p:nvPr/>
            </p:nvPicPr>
            <p:blipFill>
              <a:blip xmlns:r="http://schemas.openxmlformats.org/officeDocument/2006/relationships" r:embed="rId6"/>
              <a:stretch>
                <a:fillRect/>
              </a:stretch>
            </p:blipFill>
            <p:spPr>
              <a:xfrm>
                <a:off x="-1108075" y="4000500"/>
                <a:ext cx="1019175" cy="1439024"/>
              </a:xfrm>
              <a:prstGeom prst="rect"/>
            </p:spPr>
          </p:pic>
          <p:sp>
            <p:nvSpPr>
              <p:cNvPr id="1048985" name="矩形 10"/>
              <p:cNvSpPr>
                <a:spLocks noChangeArrowheads="1"/>
              </p:cNvSpPr>
              <p:nvPr/>
            </p:nvSpPr>
            <p:spPr bwMode="auto">
              <a:xfrm rot="16200000">
                <a:off x="-1299005" y="4215352"/>
                <a:ext cx="1407200" cy="1001800"/>
              </a:xfrm>
              <a:prstGeom prst="rect"/>
              <a:noFill/>
              <a:ln w="76200" cap="flat" cmpd="thickThin">
                <a:solidFill>
                  <a:srgbClr val="663300"/>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grpSp>
        <p:grpSp>
          <p:nvGrpSpPr>
            <p:cNvPr id="134" name="组合 132"/>
            <p:cNvGrpSpPr/>
            <p:nvPr/>
          </p:nvGrpSpPr>
          <p:grpSpPr>
            <a:xfrm>
              <a:off x="5397457" y="3364358"/>
              <a:ext cx="1007331" cy="1425364"/>
              <a:chOff x="402370" y="4035636"/>
              <a:chExt cx="1007331" cy="1425364"/>
            </a:xfrm>
          </p:grpSpPr>
          <p:pic>
            <p:nvPicPr>
              <p:cNvPr id="2097245" name="图片 133"/>
              <p:cNvPicPr>
                <a:picLocks noChangeAspect="1"/>
              </p:cNvPicPr>
              <p:nvPr/>
            </p:nvPicPr>
            <p:blipFill>
              <a:blip xmlns:r="http://schemas.openxmlformats.org/officeDocument/2006/relationships" r:embed="rId7"/>
              <a:stretch>
                <a:fillRect/>
              </a:stretch>
            </p:blipFill>
            <p:spPr>
              <a:xfrm>
                <a:off x="411163" y="4035636"/>
                <a:ext cx="998538" cy="1425364"/>
              </a:xfrm>
              <a:prstGeom prst="rect"/>
            </p:spPr>
          </p:pic>
          <p:sp>
            <p:nvSpPr>
              <p:cNvPr id="1048986" name="矩形 10"/>
              <p:cNvSpPr>
                <a:spLocks noChangeArrowheads="1"/>
              </p:cNvSpPr>
              <p:nvPr/>
            </p:nvSpPr>
            <p:spPr bwMode="auto">
              <a:xfrm rot="16200000">
                <a:off x="199670" y="4253452"/>
                <a:ext cx="1407200" cy="1001800"/>
              </a:xfrm>
              <a:prstGeom prst="rect"/>
              <a:noFill/>
              <a:ln w="76200" cap="flat" cmpd="thickThin">
                <a:solidFill>
                  <a:srgbClr val="663300"/>
                </a:solidFill>
                <a:bevel/>
              </a:ln>
            </p:spPr>
            <p:txBody>
              <a:bodyPr anchor="ctr"/>
              <a:p>
                <a:pPr algn="ctr"/>
                <a:endParaRPr altLang="zh-CN" lang="zh-CN">
                  <a:solidFill>
                    <a:srgbClr val="FFFFFF"/>
                  </a:solidFill>
                  <a:latin typeface="宋体" panose="02010600030101010101" pitchFamily="2" charset="-122"/>
                  <a:sym typeface="宋体" panose="02010600030101010101" pitchFamily="2" charset="-122"/>
                </a:endParaRPr>
              </a:p>
            </p:txBody>
          </p:sp>
        </p:grpSp>
      </p:grpSp>
    </p:spTree>
  </p:cSld>
  <p:clrMapOvr>
    <a:masterClrMapping/>
  </p:clrMapOvr>
  <p:transition spd="slow">
    <p:wipe dir="r"/>
  </p:transition>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37" name=""/>
        <p:cNvGrpSpPr/>
        <p:nvPr/>
      </p:nvGrpSpPr>
      <p:grpSpPr>
        <a:xfrm>
          <a:off x="0" y="0"/>
          <a:ext cx="0" cy="0"/>
          <a:chOff x="0" y="0"/>
          <a:chExt cx="0" cy="0"/>
        </a:xfrm>
      </p:grpSpPr>
      <p:sp>
        <p:nvSpPr>
          <p:cNvPr id="1048990" name="Freeform 5"/>
          <p:cNvSpPr/>
          <p:nvPr/>
        </p:nvSpPr>
        <p:spPr bwMode="auto">
          <a:xfrm rot="6393894">
            <a:off x="3643240" y="-156827"/>
            <a:ext cx="6729859" cy="6073098"/>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3810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991" name="Freeform 5"/>
          <p:cNvSpPr/>
          <p:nvPr/>
        </p:nvSpPr>
        <p:spPr bwMode="auto">
          <a:xfrm rot="3322336">
            <a:off x="3751487" y="-302103"/>
            <a:ext cx="6949498" cy="6271302"/>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62C35"/>
          </a:solidFill>
          <a:ln w="38100">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pic>
        <p:nvPicPr>
          <p:cNvPr id="2097246" name="图片 1"/>
          <p:cNvPicPr>
            <a:picLocks noChangeAspect="1"/>
          </p:cNvPicPr>
          <p:nvPr/>
        </p:nvPicPr>
        <p:blipFill>
          <a:blip xmlns:r="http://schemas.openxmlformats.org/officeDocument/2006/relationships" r:embed="rId1"/>
          <a:stretch>
            <a:fillRect/>
          </a:stretch>
        </p:blipFill>
        <p:spPr>
          <a:xfrm>
            <a:off x="0" y="529799"/>
            <a:ext cx="3757475" cy="3407201"/>
          </a:xfrm>
          <a:prstGeom prst="rect"/>
        </p:spPr>
      </p:pic>
      <p:sp>
        <p:nvSpPr>
          <p:cNvPr id="1048992" name="文本框 3"/>
          <p:cNvSpPr txBox="1"/>
          <p:nvPr/>
        </p:nvSpPr>
        <p:spPr>
          <a:xfrm>
            <a:off x="856615" y="1986915"/>
            <a:ext cx="2221865" cy="706755"/>
          </a:xfrm>
          <a:prstGeom prst="rect"/>
          <a:noFill/>
          <a:effectLst/>
        </p:spPr>
        <p:txBody>
          <a:bodyPr rtlCol="0" wrap="square">
            <a:spAutoFit/>
          </a:bodyPr>
          <a:p>
            <a:r>
              <a:rPr altLang="zh-CN" b="1" dirty="0" sz="2800" lang="en-US">
                <a:solidFill>
                  <a:srgbClr val="FBFCF2"/>
                </a:solidFill>
                <a:latin typeface="微软雅黑" panose="020B0503020204020204" pitchFamily="34" charset="-122"/>
                <a:ea typeface="微软雅黑" panose="020B0503020204020204" pitchFamily="34" charset="-122"/>
              </a:rPr>
              <a:t>  </a:t>
            </a:r>
            <a:r>
              <a:rPr altLang="en-US" b="1" dirty="0" sz="2800" lang="zh-CN">
                <a:solidFill>
                  <a:srgbClr val="FBFCF2"/>
                </a:solidFill>
                <a:latin typeface="微软雅黑" panose="020B0503020204020204" pitchFamily="34" charset="-122"/>
                <a:ea typeface="微软雅黑" panose="020B0503020204020204" pitchFamily="34" charset="-122"/>
              </a:rPr>
              <a:t>未来规划</a:t>
            </a:r>
            <a:endParaRPr altLang="en-US" b="1" dirty="0" sz="2800" lang="zh-CN">
              <a:solidFill>
                <a:srgbClr val="FBFCF2"/>
              </a:solidFill>
              <a:latin typeface="微软雅黑" panose="020B0503020204020204" pitchFamily="34" charset="-122"/>
              <a:ea typeface="微软雅黑" panose="020B0503020204020204" pitchFamily="34" charset="-122"/>
            </a:endParaRPr>
          </a:p>
          <a:p>
            <a:r>
              <a:rPr altLang="zh-CN" b="1" dirty="0" sz="1200" lang="en-US">
                <a:solidFill>
                  <a:srgbClr val="FBFCF2"/>
                </a:solidFill>
                <a:latin typeface="微软雅黑" panose="020B0503020204020204" pitchFamily="34" charset="-122"/>
                <a:ea typeface="微软雅黑" panose="020B0503020204020204" pitchFamily="34" charset="-122"/>
              </a:rPr>
              <a:t>future plan</a:t>
            </a:r>
            <a:endParaRPr altLang="zh-CN" b="1" dirty="0" sz="1200" lang="en-US">
              <a:solidFill>
                <a:srgbClr val="FBFCF2"/>
              </a:solidFill>
              <a:latin typeface="微软雅黑" panose="020B0503020204020204" pitchFamily="34" charset="-122"/>
              <a:ea typeface="微软雅黑" panose="020B0503020204020204" pitchFamily="34" charset="-122"/>
            </a:endParaRPr>
          </a:p>
        </p:txBody>
      </p:sp>
      <p:sp>
        <p:nvSpPr>
          <p:cNvPr id="1048993" name="Freeform 5"/>
          <p:cNvSpPr/>
          <p:nvPr/>
        </p:nvSpPr>
        <p:spPr bwMode="auto">
          <a:xfrm rot="3322336">
            <a:off x="3724271" y="-149703"/>
            <a:ext cx="6949498" cy="6271302"/>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rotWithShape="1" dpi="0">
            <a:blip xmlns:r="http://schemas.openxmlformats.org/officeDocument/2006/relationships" r:embed="rId2">
              <a:alphaModFix amt="30000"/>
              <a:grayscl/>
            </a:blip>
            <a:srcRect/>
            <a:stretch>
              <a:fillRect/>
            </a:stretch>
          </a:blipFill>
          <a:ln w="38100">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994" name="文本框 4"/>
          <p:cNvSpPr txBox="1"/>
          <p:nvPr/>
        </p:nvSpPr>
        <p:spPr>
          <a:xfrm>
            <a:off x="7180283" y="3125748"/>
            <a:ext cx="1963717" cy="706755"/>
          </a:xfrm>
          <a:prstGeom prst="rect"/>
          <a:noFill/>
          <a:effectLst/>
        </p:spPr>
        <p:txBody>
          <a:bodyPr rtlCol="0" wrap="square">
            <a:spAutoFit/>
          </a:bodyPr>
          <a:p>
            <a:r>
              <a:rPr altLang="en-US" dirty="0" sz="1600" lang="zh-CN">
                <a:solidFill>
                  <a:schemeClr val="bg1"/>
                </a:solidFill>
                <a:latin typeface="微软雅黑" panose="020B0503020204020204" pitchFamily="34" charset="-122"/>
                <a:ea typeface="微软雅黑" panose="020B0503020204020204" pitchFamily="34" charset="-122"/>
                <a:sym typeface="+mn-ea"/>
              </a:rPr>
              <a:t>投融资计划</a:t>
            </a:r>
            <a:endParaRPr altLang="en-US" dirty="0" sz="1600" lang="zh-CN">
              <a:solidFill>
                <a:schemeClr val="bg1"/>
              </a:solidFill>
              <a:latin typeface="微软雅黑" panose="020B0503020204020204" pitchFamily="34" charset="-122"/>
              <a:ea typeface="微软雅黑" panose="020B0503020204020204" pitchFamily="34" charset="-122"/>
              <a:sym typeface="+mn-ea"/>
            </a:endParaRPr>
          </a:p>
          <a:p>
            <a:r>
              <a:rPr altLang="zh-CN" dirty="0" sz="1200" lang="en-US">
                <a:solidFill>
                  <a:schemeClr val="bg1"/>
                </a:solidFill>
                <a:latin typeface="微软雅黑" panose="020B0503020204020204" pitchFamily="34" charset="-122"/>
                <a:ea typeface="微软雅黑" panose="020B0503020204020204" pitchFamily="34" charset="-122"/>
                <a:sym typeface="+mn-ea"/>
              </a:rPr>
              <a:t>i</a:t>
            </a:r>
            <a:r>
              <a:rPr altLang="en-US" dirty="0" sz="1200" lang="zh-CN">
                <a:solidFill>
                  <a:schemeClr val="bg1"/>
                </a:solidFill>
                <a:latin typeface="微软雅黑" panose="020B0503020204020204" pitchFamily="34" charset="-122"/>
                <a:ea typeface="微软雅黑" panose="020B0503020204020204" pitchFamily="34" charset="-122"/>
                <a:sym typeface="+mn-ea"/>
              </a:rPr>
              <a:t>nvestment and Financing Program</a:t>
            </a:r>
            <a:endParaRPr altLang="en-US" dirty="0" sz="1200" lang="zh-CN">
              <a:solidFill>
                <a:schemeClr val="bg1"/>
              </a:solidFill>
              <a:latin typeface="微软雅黑" panose="020B0503020204020204" pitchFamily="34" charset="-122"/>
              <a:ea typeface="微软雅黑" panose="020B0503020204020204" pitchFamily="34" charset="-122"/>
              <a:sym typeface="+mn-ea"/>
            </a:endParaRPr>
          </a:p>
        </p:txBody>
      </p:sp>
      <p:sp>
        <p:nvSpPr>
          <p:cNvPr id="1048995" name="矩形 5"/>
          <p:cNvSpPr/>
          <p:nvPr/>
        </p:nvSpPr>
        <p:spPr>
          <a:xfrm>
            <a:off x="5128638" y="2583484"/>
            <a:ext cx="1374775" cy="521970"/>
          </a:xfrm>
          <a:prstGeom prst="rect"/>
        </p:spPr>
        <p:txBody>
          <a:bodyPr wrap="none">
            <a:spAutoFit/>
          </a:bodyPr>
          <a:p>
            <a:r>
              <a:rPr altLang="en-US" dirty="0" sz="1600" lang="zh-CN">
                <a:solidFill>
                  <a:schemeClr val="bg1"/>
                </a:solidFill>
                <a:latin typeface="微软雅黑" panose="020B0503020204020204" pitchFamily="34" charset="-122"/>
                <a:ea typeface="微软雅黑" panose="020B0503020204020204" pitchFamily="34" charset="-122"/>
              </a:rPr>
              <a:t>项目前景</a:t>
            </a:r>
            <a:endParaRPr altLang="en-US" dirty="0" sz="1600" lang="zh-CN">
              <a:solidFill>
                <a:schemeClr val="bg1"/>
              </a:solidFill>
              <a:latin typeface="微软雅黑" panose="020B0503020204020204" pitchFamily="34" charset="-122"/>
              <a:ea typeface="微软雅黑" panose="020B0503020204020204" pitchFamily="34" charset="-122"/>
            </a:endParaRPr>
          </a:p>
          <a:p>
            <a:r>
              <a:rPr altLang="zh-CN" dirty="0" sz="1200" lang="en-US">
                <a:solidFill>
                  <a:schemeClr val="bg1"/>
                </a:solidFill>
                <a:latin typeface="微软雅黑" panose="020B0503020204020204" pitchFamily="34" charset="-122"/>
                <a:ea typeface="微软雅黑" panose="020B0503020204020204" pitchFamily="34" charset="-122"/>
              </a:rPr>
              <a:t>project prospect</a:t>
            </a:r>
            <a:endParaRPr altLang="zh-CN" dirty="0" sz="1200" lang="en-US">
              <a:solidFill>
                <a:schemeClr val="bg1"/>
              </a:solidFill>
              <a:latin typeface="微软雅黑" panose="020B0503020204020204" pitchFamily="34" charset="-122"/>
              <a:ea typeface="微软雅黑" panose="020B0503020204020204" pitchFamily="34" charset="-122"/>
            </a:endParaRPr>
          </a:p>
        </p:txBody>
      </p:sp>
      <p:sp>
        <p:nvSpPr>
          <p:cNvPr id="1048996" name="矩形 6"/>
          <p:cNvSpPr/>
          <p:nvPr/>
        </p:nvSpPr>
        <p:spPr>
          <a:xfrm>
            <a:off x="7182223" y="2597999"/>
            <a:ext cx="1670685" cy="521970"/>
          </a:xfrm>
          <a:prstGeom prst="rect"/>
        </p:spPr>
        <p:txBody>
          <a:bodyPr wrap="none">
            <a:spAutoFit/>
          </a:bodyPr>
          <a:p>
            <a:r>
              <a:rPr altLang="en-US" dirty="0" sz="1600" lang="zh-CN">
                <a:solidFill>
                  <a:schemeClr val="bg1"/>
                </a:solidFill>
                <a:latin typeface="微软雅黑" panose="020B0503020204020204" pitchFamily="34" charset="-122"/>
                <a:ea typeface="微软雅黑" panose="020B0503020204020204" pitchFamily="34" charset="-122"/>
              </a:rPr>
              <a:t>产业分布</a:t>
            </a:r>
            <a:endParaRPr altLang="en-US" dirty="0" sz="1600" lang="zh-CN">
              <a:solidFill>
                <a:schemeClr val="bg1"/>
              </a:solidFill>
              <a:latin typeface="微软雅黑" panose="020B0503020204020204" pitchFamily="34" charset="-122"/>
              <a:ea typeface="微软雅黑" panose="020B0503020204020204" pitchFamily="34" charset="-122"/>
            </a:endParaRPr>
          </a:p>
          <a:p>
            <a:r>
              <a:rPr altLang="zh-CN" dirty="0" sz="1200" lang="en-US">
                <a:solidFill>
                  <a:schemeClr val="bg1"/>
                </a:solidFill>
                <a:latin typeface="微软雅黑" panose="020B0503020204020204" pitchFamily="34" charset="-122"/>
                <a:ea typeface="微软雅黑" panose="020B0503020204020204" pitchFamily="34" charset="-122"/>
              </a:rPr>
              <a:t>industry distribution</a:t>
            </a:r>
            <a:endParaRPr altLang="zh-CN" dirty="0" sz="1200" lang="en-US">
              <a:solidFill>
                <a:schemeClr val="bg1"/>
              </a:solidFill>
              <a:latin typeface="微软雅黑" panose="020B0503020204020204" pitchFamily="34" charset="-122"/>
              <a:ea typeface="微软雅黑" panose="020B0503020204020204" pitchFamily="34" charset="-122"/>
            </a:endParaRPr>
          </a:p>
        </p:txBody>
      </p:sp>
      <p:sp>
        <p:nvSpPr>
          <p:cNvPr id="1048997" name="矩形 7"/>
          <p:cNvSpPr/>
          <p:nvPr/>
        </p:nvSpPr>
        <p:spPr>
          <a:xfrm>
            <a:off x="5145525" y="3111235"/>
            <a:ext cx="1172845" cy="521970"/>
          </a:xfrm>
          <a:prstGeom prst="rect"/>
        </p:spPr>
        <p:txBody>
          <a:bodyPr wrap="none">
            <a:spAutoFit/>
          </a:bodyPr>
          <a:p>
            <a:pPr algn="l"/>
            <a:r>
              <a:rPr altLang="en-US" dirty="0" sz="1600" lang="zh-CN">
                <a:solidFill>
                  <a:schemeClr val="bg1"/>
                </a:solidFill>
                <a:latin typeface="微软雅黑" panose="020B0503020204020204" pitchFamily="34" charset="-122"/>
                <a:ea typeface="微软雅黑" panose="020B0503020204020204" pitchFamily="34" charset="-122"/>
                <a:sym typeface="+mn-ea"/>
              </a:rPr>
              <a:t>战略目标</a:t>
            </a:r>
            <a:endParaRPr altLang="en-US" dirty="0" sz="1600" lang="zh-CN">
              <a:solidFill>
                <a:schemeClr val="bg1"/>
              </a:solidFill>
              <a:latin typeface="微软雅黑" panose="020B0503020204020204" pitchFamily="34" charset="-122"/>
              <a:ea typeface="微软雅黑" panose="020B0503020204020204" pitchFamily="34" charset="-122"/>
              <a:sym typeface="+mn-ea"/>
            </a:endParaRPr>
          </a:p>
          <a:p>
            <a:pPr algn="l"/>
            <a:r>
              <a:rPr altLang="zh-CN" dirty="0" sz="1200" lang="en-US">
                <a:solidFill>
                  <a:schemeClr val="bg1"/>
                </a:solidFill>
                <a:latin typeface="微软雅黑" panose="020B0503020204020204" pitchFamily="34" charset="-122"/>
                <a:ea typeface="微软雅黑" panose="020B0503020204020204" pitchFamily="34" charset="-122"/>
                <a:sym typeface="+mn-ea"/>
              </a:rPr>
              <a:t>stragetic goal</a:t>
            </a:r>
            <a:endParaRPr altLang="zh-CN" dirty="0" sz="1200" lang="en-US">
              <a:solidFill>
                <a:schemeClr val="bg1"/>
              </a:solidFill>
              <a:latin typeface="微软雅黑" panose="020B0503020204020204" pitchFamily="34" charset="-122"/>
              <a:ea typeface="微软雅黑" panose="020B0503020204020204" pitchFamily="34" charset="-122"/>
              <a:sym typeface="+mn-ea"/>
            </a:endParaRPr>
          </a:p>
        </p:txBody>
      </p:sp>
      <p:sp>
        <p:nvSpPr>
          <p:cNvPr id="1048998" name="Freeform 5"/>
          <p:cNvSpPr/>
          <p:nvPr/>
        </p:nvSpPr>
        <p:spPr bwMode="auto">
          <a:xfrm rot="5400000">
            <a:off x="4697719" y="2634570"/>
            <a:ext cx="242598" cy="218923"/>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69C159"/>
          </a:solidFill>
          <a:ln w="28575">
            <a:solidFill>
              <a:schemeClr val="bg1"/>
            </a:soli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8999" name="Freeform 5"/>
          <p:cNvSpPr/>
          <p:nvPr/>
        </p:nvSpPr>
        <p:spPr bwMode="auto">
          <a:xfrm rot="5400000">
            <a:off x="6787776" y="2634571"/>
            <a:ext cx="242598" cy="218923"/>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3B3DF"/>
          </a:solidFill>
          <a:ln w="28575">
            <a:solidFill>
              <a:schemeClr val="bg1"/>
            </a:soli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9000" name="Freeform 5"/>
          <p:cNvSpPr/>
          <p:nvPr/>
        </p:nvSpPr>
        <p:spPr bwMode="auto">
          <a:xfrm rot="5400000">
            <a:off x="4697719" y="3171600"/>
            <a:ext cx="242598" cy="218923"/>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38FC8"/>
          </a:solidFill>
          <a:ln w="28575">
            <a:solidFill>
              <a:schemeClr val="bg1"/>
            </a:soli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9001" name="Freeform 5"/>
          <p:cNvSpPr/>
          <p:nvPr/>
        </p:nvSpPr>
        <p:spPr bwMode="auto">
          <a:xfrm rot="5400000">
            <a:off x="6787776" y="3171600"/>
            <a:ext cx="242599" cy="218924"/>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27283"/>
          </a:solidFill>
          <a:ln w="28575">
            <a:solidFill>
              <a:schemeClr val="bg1"/>
            </a:soli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9002" name="TextBox 153"/>
          <p:cNvSpPr txBox="1">
            <a:spLocks noChangeArrowheads="1"/>
          </p:cNvSpPr>
          <p:nvPr/>
        </p:nvSpPr>
        <p:spPr bwMode="auto">
          <a:xfrm>
            <a:off x="4637088" y="1412875"/>
            <a:ext cx="4164012" cy="953135"/>
          </a:xfrm>
          <a:prstGeom prst="rect"/>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altLang="en-US" b="1" dirty="0" sz="2800" lang="zh-CN">
                <a:solidFill>
                  <a:srgbClr val="BFBFBF"/>
                </a:solidFill>
                <a:latin typeface="微软雅黑" panose="020B0503020204020204" pitchFamily="34" charset="-122"/>
                <a:ea typeface="微软雅黑" panose="020B0503020204020204" pitchFamily="34" charset="-122"/>
              </a:rPr>
              <a:t>我们携手共创美好未来</a:t>
            </a:r>
            <a:endParaRPr altLang="en-US" b="1" dirty="0" sz="2800" lang="zh-CN">
              <a:solidFill>
                <a:srgbClr val="BFBFBF"/>
              </a:solidFill>
              <a:latin typeface="微软雅黑" panose="020B0503020204020204" pitchFamily="34" charset="-122"/>
              <a:ea typeface="微软雅黑" panose="020B0503020204020204" pitchFamily="34" charset="-122"/>
            </a:endParaRPr>
          </a:p>
          <a:p>
            <a:pPr eaLnBrk="1" hangingPunct="1"/>
            <a:r>
              <a:rPr altLang="zh-CN" b="1" dirty="0" sz="1400" lang="en-US">
                <a:solidFill>
                  <a:srgbClr val="BFBFBF"/>
                </a:solidFill>
                <a:latin typeface="微软雅黑" panose="020B0503020204020204" pitchFamily="34" charset="-122"/>
                <a:ea typeface="微软雅黑" panose="020B0503020204020204" pitchFamily="34" charset="-122"/>
              </a:rPr>
              <a:t>We work togerther to create the future</a:t>
            </a:r>
            <a:r>
              <a:rPr altLang="zh-CN" b="1" dirty="0" sz="2800" lang="en-US">
                <a:solidFill>
                  <a:srgbClr val="BFBFBF"/>
                </a:solidFill>
                <a:latin typeface="微软雅黑" panose="020B0503020204020204" pitchFamily="34" charset="-122"/>
                <a:ea typeface="微软雅黑" panose="020B0503020204020204" pitchFamily="34" charset="-122"/>
              </a:rPr>
              <a:t>.</a:t>
            </a:r>
            <a:endParaRPr altLang="zh-CN" b="1" dirty="0" sz="2800" lang="en-US">
              <a:solidFill>
                <a:srgbClr val="BFBFBF"/>
              </a:solidFill>
              <a:latin typeface="微软雅黑" panose="020B0503020204020204" pitchFamily="34" charset="-122"/>
              <a:ea typeface="微软雅黑" panose="020B0503020204020204" pitchFamily="34" charset="-122"/>
            </a:endParaRPr>
          </a:p>
        </p:txBody>
      </p:sp>
    </p:spTree>
  </p:cSld>
  <p:clrMapOvr>
    <a:masterClrMapping/>
  </p:clrMapOvr>
  <p:transition advClick="0"/>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afterEffect" presetClass="entr" presetID="10" presetSubtype="0">
                                  <p:stCondLst>
                                    <p:cond delay="0"/>
                                  </p:stCondLst>
                                  <p:childTnLst>
                                    <p:set>
                                      <p:cBhvr>
                                        <p:cTn dur="1" fill="hold" id="6">
                                          <p:stCondLst>
                                            <p:cond delay="0"/>
                                          </p:stCondLst>
                                        </p:cTn>
                                        <p:tgtEl>
                                          <p:spTgt spid="1049002"/>
                                        </p:tgtEl>
                                        <p:attrNameLst>
                                          <p:attrName>style.visibility</p:attrName>
                                        </p:attrNameLst>
                                      </p:cBhvr>
                                      <p:to>
                                        <p:strVal val="visible"/>
                                      </p:to>
                                    </p:set>
                                    <p:animEffect transition="in" filter="fade">
                                      <p:cBhvr>
                                        <p:cTn dur="500" id="7"/>
                                        <p:tgtEl>
                                          <p:spTgt spid="10490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002"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38" name=""/>
        <p:cNvGrpSpPr/>
        <p:nvPr/>
      </p:nvGrpSpPr>
      <p:grpSpPr>
        <a:xfrm>
          <a:off x="0" y="0"/>
          <a:ext cx="0" cy="0"/>
          <a:chOff x="0" y="0"/>
          <a:chExt cx="0" cy="0"/>
        </a:xfrm>
      </p:grpSpPr>
      <p:sp>
        <p:nvSpPr>
          <p:cNvPr id="1049003" name="文本框 4"/>
          <p:cNvSpPr txBox="1"/>
          <p:nvPr/>
        </p:nvSpPr>
        <p:spPr>
          <a:xfrm>
            <a:off x="1908810" y="4352925"/>
            <a:ext cx="5429885" cy="553085"/>
          </a:xfrm>
          <a:prstGeom prst="rect"/>
          <a:noFill/>
          <a:effectLst/>
        </p:spPr>
        <p:txBody>
          <a:bodyPr rtlCol="0" wrap="square">
            <a:spAutoFit/>
          </a:bodyPr>
          <a:lstStyle>
            <a:defPPr>
              <a:defRPr lang="zh-CN"/>
            </a:defPPr>
            <a:lvl1pPr>
              <a:defRPr b="1" sz="2400">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defRPr>
            </a:lvl1pPr>
          </a:lstStyle>
          <a:p>
            <a:pPr algn="ctr"/>
            <a:r>
              <a:rPr altLang="en-US" dirty="0" sz="1800" lang="zh-CN"/>
              <a:t>以工程技术中心和新材料为支撑</a:t>
            </a:r>
            <a:endParaRPr altLang="en-US" dirty="0" sz="1800" lang="zh-CN"/>
          </a:p>
          <a:p>
            <a:pPr algn="ctr"/>
            <a:r>
              <a:rPr altLang="en-US" dirty="0" sz="1200" lang="zh-CN"/>
              <a:t>Supported by engineering technology centers and new materials</a:t>
            </a:r>
            <a:endParaRPr altLang="en-US" dirty="0" sz="1200" lang="zh-CN"/>
          </a:p>
        </p:txBody>
      </p:sp>
      <p:grpSp>
        <p:nvGrpSpPr>
          <p:cNvPr id="139" name="组合 12"/>
          <p:cNvGrpSpPr/>
          <p:nvPr/>
        </p:nvGrpSpPr>
        <p:grpSpPr>
          <a:xfrm>
            <a:off x="268227" y="334533"/>
            <a:ext cx="566746" cy="505819"/>
            <a:chOff x="268227" y="479676"/>
            <a:chExt cx="566746" cy="505819"/>
          </a:xfrm>
        </p:grpSpPr>
        <p:grpSp>
          <p:nvGrpSpPr>
            <p:cNvPr id="140" name="组合 13"/>
            <p:cNvGrpSpPr/>
            <p:nvPr/>
          </p:nvGrpSpPr>
          <p:grpSpPr>
            <a:xfrm rot="18933031">
              <a:off x="268227" y="479676"/>
              <a:ext cx="566746" cy="505819"/>
              <a:chOff x="676655" y="912350"/>
              <a:chExt cx="771145" cy="688245"/>
            </a:xfrm>
          </p:grpSpPr>
          <p:sp>
            <p:nvSpPr>
              <p:cNvPr id="1049004" name="任意多边形 16"/>
              <p:cNvSpPr/>
              <p:nvPr/>
            </p:nvSpPr>
            <p:spPr>
              <a:xfrm>
                <a:off x="676655" y="912350"/>
                <a:ext cx="771145" cy="683700"/>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noFill/>
              <a:ln w="1905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sp>
            <p:nvSpPr>
              <p:cNvPr id="1049005" name="任意多边形 17"/>
              <p:cNvSpPr/>
              <p:nvPr/>
            </p:nvSpPr>
            <p:spPr>
              <a:xfrm rot="20762126">
                <a:off x="723555" y="961190"/>
                <a:ext cx="721185" cy="639405"/>
              </a:xfrm>
              <a:custGeom>
                <a:avLst/>
                <a:gdLst>
                  <a:gd name="connsiteX0" fmla="*/ 186945 w 1775342"/>
                  <a:gd name="connsiteY0" fmla="*/ 281451 h 1574024"/>
                  <a:gd name="connsiteX1" fmla="*/ 1228345 w 1775342"/>
                  <a:gd name="connsiteY1" fmla="*/ 2051 h 1574024"/>
                  <a:gd name="connsiteX2" fmla="*/ 1698245 w 1775342"/>
                  <a:gd name="connsiteY2" fmla="*/ 408451 h 1574024"/>
                  <a:gd name="connsiteX3" fmla="*/ 1609345 w 1775342"/>
                  <a:gd name="connsiteY3" fmla="*/ 1564151 h 1574024"/>
                  <a:gd name="connsiteX4" fmla="*/ 136145 w 1775342"/>
                  <a:gd name="connsiteY4" fmla="*/ 929151 h 1574024"/>
                  <a:gd name="connsiteX5" fmla="*/ 186945 w 1775342"/>
                  <a:gd name="connsiteY5" fmla="*/ 281451 h 157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342" h="1574024">
                    <a:moveTo>
                      <a:pt x="186945" y="281451"/>
                    </a:moveTo>
                    <a:cubicBezTo>
                      <a:pt x="368978" y="126934"/>
                      <a:pt x="976462" y="-19116"/>
                      <a:pt x="1228345" y="2051"/>
                    </a:cubicBezTo>
                    <a:cubicBezTo>
                      <a:pt x="1480228" y="23218"/>
                      <a:pt x="1634745" y="148101"/>
                      <a:pt x="1698245" y="408451"/>
                    </a:cubicBezTo>
                    <a:cubicBezTo>
                      <a:pt x="1761745" y="668801"/>
                      <a:pt x="1869695" y="1477368"/>
                      <a:pt x="1609345" y="1564151"/>
                    </a:cubicBezTo>
                    <a:cubicBezTo>
                      <a:pt x="1348995" y="1650934"/>
                      <a:pt x="371095" y="1142934"/>
                      <a:pt x="136145" y="929151"/>
                    </a:cubicBezTo>
                    <a:cubicBezTo>
                      <a:pt x="-98805" y="715368"/>
                      <a:pt x="4912" y="435968"/>
                      <a:pt x="186945" y="281451"/>
                    </a:cubicBezTo>
                    <a:close/>
                  </a:path>
                </a:pathLst>
              </a:custGeom>
              <a:solidFill>
                <a:schemeClr val="bg1">
                  <a:lumMod val="85000"/>
                </a:schemeClr>
              </a:solidFill>
              <a:ln w="28575">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sz="2100" lang="zh-CN">
                  <a:latin typeface="微软雅黑" panose="020B0503020204020204" pitchFamily="34" charset="-122"/>
                  <a:ea typeface="微软雅黑" panose="020B0503020204020204" pitchFamily="34" charset="-122"/>
                </a:endParaRPr>
              </a:p>
            </p:txBody>
          </p:sp>
        </p:grpSp>
        <p:pic>
          <p:nvPicPr>
            <p:cNvPr id="2097247" name="Picture 62" descr="rId1"/>
            <p:cNvPicPr>
              <a:picLocks noChangeAspect="1" noChangeArrowheads="1"/>
            </p:cNvPicPr>
            <p:nvPr/>
          </p:nvPicPr>
          <p:blipFill>
            <a:blip xmlns:r="http://schemas.openxmlformats.org/officeDocument/2006/relationships" r:embed="rId1" cstate="print">
              <a:clrChange>
                <a:clrFrom>
                  <a:srgbClr val="FEFEFE"/>
                </a:clrFrom>
                <a:clrTo>
                  <a:srgbClr val="FEFEFE">
                    <a:alpha val="0"/>
                  </a:srgbClr>
                </a:clrTo>
              </a:clrChange>
            </a:blip>
            <a:srcRect/>
            <a:stretch>
              <a:fillRect/>
            </a:stretch>
          </p:blipFill>
          <p:spPr>
            <a:xfrm>
              <a:off x="429396" y="585201"/>
              <a:ext cx="323079" cy="189119"/>
            </a:xfrm>
            <a:prstGeom prst="rect"/>
            <a:noFill/>
          </p:spPr>
        </p:pic>
      </p:grpSp>
      <p:sp>
        <p:nvSpPr>
          <p:cNvPr id="1049006" name="文本框 3"/>
          <p:cNvSpPr txBox="1"/>
          <p:nvPr/>
        </p:nvSpPr>
        <p:spPr>
          <a:xfrm>
            <a:off x="928290" y="329806"/>
            <a:ext cx="3670429" cy="645160"/>
          </a:xfrm>
          <a:prstGeom prst="rect"/>
          <a:noFill/>
          <a:effectLst/>
        </p:spPr>
        <p:txBody>
          <a:bodyPr rtlCol="0" wrap="square">
            <a:spAutoFit/>
          </a:bodyPr>
          <a:p>
            <a:r>
              <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战略目标</a:t>
            </a:r>
            <a:endParaRPr altLang="en-US" b="1" dirty="0" sz="2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a:p>
            <a:r>
              <a:rPr altLang="en-US" b="1" dirty="0" sz="12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strategic goal</a:t>
            </a:r>
            <a:endParaRPr altLang="en-US" b="1" dirty="0" sz="12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p:txBody>
      </p:sp>
      <p:sp>
        <p:nvSpPr>
          <p:cNvPr id="1049007" name="Freeform 5"/>
          <p:cNvSpPr/>
          <p:nvPr/>
        </p:nvSpPr>
        <p:spPr bwMode="auto">
          <a:xfrm rot="5400000">
            <a:off x="3619380" y="1387369"/>
            <a:ext cx="2496726" cy="2304172"/>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905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sp>
        <p:nvSpPr>
          <p:cNvPr id="1049008" name="文本框 5"/>
          <p:cNvSpPr txBox="1"/>
          <p:nvPr/>
        </p:nvSpPr>
        <p:spPr>
          <a:xfrm>
            <a:off x="3861068" y="1564953"/>
            <a:ext cx="2042808" cy="1906905"/>
          </a:xfrm>
          <a:prstGeom prst="rect"/>
          <a:noFill/>
          <a:effectLst/>
        </p:spPr>
        <p:txBody>
          <a:bodyPr rtlCol="0" wrap="square">
            <a:spAutoFit/>
          </a:bodyPr>
          <a:lstStyle>
            <a:defPPr>
              <a:defRPr lang="zh-CN"/>
            </a:defPPr>
            <a:lvl1pPr algn="ctr">
              <a:defRPr b="1" sz="1800">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defRPr>
            </a:lvl1pPr>
          </a:lstStyle>
          <a:p>
            <a:pPr>
              <a:lnSpc>
                <a:spcPct val="200000"/>
              </a:lnSpc>
            </a:pPr>
            <a:r>
              <a:rPr altLang="en-US" dirty="0" sz="2800" lang="zh-CN"/>
              <a:t>核心业务</a:t>
            </a:r>
            <a:endParaRPr altLang="en-US" dirty="0" sz="2800" lang="zh-CN"/>
          </a:p>
          <a:p>
            <a:pPr>
              <a:lnSpc>
                <a:spcPct val="200000"/>
              </a:lnSpc>
            </a:pPr>
            <a:r>
              <a:rPr altLang="zh-CN" dirty="0" sz="1200" lang="en-US"/>
              <a:t>core busienss</a:t>
            </a:r>
            <a:endParaRPr altLang="zh-CN" dirty="0" sz="2800" lang="en-US"/>
          </a:p>
          <a:p>
            <a:r>
              <a:rPr altLang="en-US" dirty="0" lang="zh-CN"/>
              <a:t>纳米复合薄膜技术</a:t>
            </a:r>
            <a:endParaRPr altLang="en-US" dirty="0" lang="zh-CN"/>
          </a:p>
          <a:p>
            <a:r>
              <a:rPr altLang="en-US" dirty="0" sz="1000" lang="zh-CN"/>
              <a:t>Nanocomposite film technology</a:t>
            </a:r>
            <a:endParaRPr altLang="en-US" dirty="0" sz="1000" lang="zh-CN"/>
          </a:p>
        </p:txBody>
      </p:sp>
      <p:grpSp>
        <p:nvGrpSpPr>
          <p:cNvPr id="141" name="组合 1"/>
          <p:cNvGrpSpPr/>
          <p:nvPr/>
        </p:nvGrpSpPr>
        <p:grpSpPr>
          <a:xfrm rot="20353764">
            <a:off x="2654456" y="1000170"/>
            <a:ext cx="878225" cy="922025"/>
            <a:chOff x="725715" y="2132920"/>
            <a:chExt cx="2405772" cy="2525754"/>
          </a:xfrm>
        </p:grpSpPr>
        <p:sp>
          <p:nvSpPr>
            <p:cNvPr id="1049009" name="Freeform 5"/>
            <p:cNvSpPr/>
            <p:nvPr/>
          </p:nvSpPr>
          <p:spPr bwMode="auto">
            <a:xfrm rot="5681284">
              <a:off x="731038" y="2258225"/>
              <a:ext cx="2496726" cy="2304172"/>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69C159"/>
            </a:soli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dirty="0" sz="1015" lang="zh-CN"/>
            </a:p>
          </p:txBody>
        </p:sp>
        <p:sp>
          <p:nvSpPr>
            <p:cNvPr id="1049010" name="Freeform 5"/>
            <p:cNvSpPr/>
            <p:nvPr/>
          </p:nvSpPr>
          <p:spPr bwMode="auto">
            <a:xfrm rot="5400000">
              <a:off x="629438" y="2229197"/>
              <a:ext cx="2496726" cy="2304172"/>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905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grpSp>
      <p:grpSp>
        <p:nvGrpSpPr>
          <p:cNvPr id="142" name="组合 24"/>
          <p:cNvGrpSpPr/>
          <p:nvPr/>
        </p:nvGrpSpPr>
        <p:grpSpPr>
          <a:xfrm rot="5935523">
            <a:off x="2041100" y="2143555"/>
            <a:ext cx="843385" cy="885447"/>
            <a:chOff x="725715" y="2132920"/>
            <a:chExt cx="2405772" cy="2525754"/>
          </a:xfrm>
        </p:grpSpPr>
        <p:sp>
          <p:nvSpPr>
            <p:cNvPr id="1049011" name="Freeform 5"/>
            <p:cNvSpPr/>
            <p:nvPr/>
          </p:nvSpPr>
          <p:spPr bwMode="auto">
            <a:xfrm rot="5681284">
              <a:off x="731038" y="2258225"/>
              <a:ext cx="2496726" cy="2304172"/>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3BC45B"/>
            </a:soli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dirty="0" sz="1015" lang="zh-CN"/>
            </a:p>
          </p:txBody>
        </p:sp>
        <p:sp>
          <p:nvSpPr>
            <p:cNvPr id="1049012" name="Freeform 5"/>
            <p:cNvSpPr/>
            <p:nvPr/>
          </p:nvSpPr>
          <p:spPr bwMode="auto">
            <a:xfrm rot="5400000">
              <a:off x="629438" y="2229197"/>
              <a:ext cx="2496726" cy="2304172"/>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905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grpSp>
      <p:grpSp>
        <p:nvGrpSpPr>
          <p:cNvPr id="143" name="组合 27"/>
          <p:cNvGrpSpPr/>
          <p:nvPr/>
        </p:nvGrpSpPr>
        <p:grpSpPr>
          <a:xfrm>
            <a:off x="2882926" y="3159555"/>
            <a:ext cx="843385" cy="885447"/>
            <a:chOff x="725715" y="2132920"/>
            <a:chExt cx="2405772" cy="2525754"/>
          </a:xfrm>
        </p:grpSpPr>
        <p:sp>
          <p:nvSpPr>
            <p:cNvPr id="1049013" name="Freeform 5"/>
            <p:cNvSpPr/>
            <p:nvPr/>
          </p:nvSpPr>
          <p:spPr bwMode="auto">
            <a:xfrm rot="5681284">
              <a:off x="731038" y="2258225"/>
              <a:ext cx="2496726" cy="2304172"/>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5DE"/>
            </a:soli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dirty="0" sz="1015" lang="zh-CN"/>
            </a:p>
          </p:txBody>
        </p:sp>
        <p:sp>
          <p:nvSpPr>
            <p:cNvPr id="1049014" name="Freeform 5"/>
            <p:cNvSpPr/>
            <p:nvPr/>
          </p:nvSpPr>
          <p:spPr bwMode="auto">
            <a:xfrm rot="5400000">
              <a:off x="629438" y="2229197"/>
              <a:ext cx="2496726" cy="2304172"/>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905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grpSp>
      <p:grpSp>
        <p:nvGrpSpPr>
          <p:cNvPr id="144" name="组合 30"/>
          <p:cNvGrpSpPr/>
          <p:nvPr/>
        </p:nvGrpSpPr>
        <p:grpSpPr>
          <a:xfrm rot="5579473">
            <a:off x="6181429" y="956626"/>
            <a:ext cx="878225" cy="922025"/>
            <a:chOff x="725715" y="2132920"/>
            <a:chExt cx="2405772" cy="2525754"/>
          </a:xfrm>
        </p:grpSpPr>
        <p:sp>
          <p:nvSpPr>
            <p:cNvPr id="1049015" name="Freeform 5"/>
            <p:cNvSpPr/>
            <p:nvPr/>
          </p:nvSpPr>
          <p:spPr bwMode="auto">
            <a:xfrm rot="5681284">
              <a:off x="731038" y="2258225"/>
              <a:ext cx="2496726" cy="2304172"/>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27283"/>
            </a:soli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dirty="0" sz="1015" lang="zh-CN"/>
            </a:p>
          </p:txBody>
        </p:sp>
        <p:sp>
          <p:nvSpPr>
            <p:cNvPr id="1049016" name="Freeform 5"/>
            <p:cNvSpPr/>
            <p:nvPr/>
          </p:nvSpPr>
          <p:spPr bwMode="auto">
            <a:xfrm rot="5400000">
              <a:off x="629438" y="2229197"/>
              <a:ext cx="2496726" cy="2304172"/>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905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grpSp>
      <p:grpSp>
        <p:nvGrpSpPr>
          <p:cNvPr id="145" name="组合 33"/>
          <p:cNvGrpSpPr/>
          <p:nvPr/>
        </p:nvGrpSpPr>
        <p:grpSpPr>
          <a:xfrm rot="2598040">
            <a:off x="6845328" y="2143556"/>
            <a:ext cx="843385" cy="885447"/>
            <a:chOff x="725715" y="2132920"/>
            <a:chExt cx="2405772" cy="2525754"/>
          </a:xfrm>
        </p:grpSpPr>
        <p:sp>
          <p:nvSpPr>
            <p:cNvPr id="1049017" name="Freeform 5"/>
            <p:cNvSpPr/>
            <p:nvPr/>
          </p:nvSpPr>
          <p:spPr bwMode="auto">
            <a:xfrm rot="5681284">
              <a:off x="731038" y="2258225"/>
              <a:ext cx="2496726" cy="2304172"/>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6666"/>
            </a:soli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dirty="0" sz="1015" lang="zh-CN"/>
            </a:p>
          </p:txBody>
        </p:sp>
        <p:sp>
          <p:nvSpPr>
            <p:cNvPr id="1049018" name="Freeform 5"/>
            <p:cNvSpPr/>
            <p:nvPr/>
          </p:nvSpPr>
          <p:spPr bwMode="auto">
            <a:xfrm rot="5400000">
              <a:off x="629438" y="2229197"/>
              <a:ext cx="2496726" cy="2304172"/>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905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grpSp>
      <p:grpSp>
        <p:nvGrpSpPr>
          <p:cNvPr id="146" name="组合 36"/>
          <p:cNvGrpSpPr/>
          <p:nvPr/>
        </p:nvGrpSpPr>
        <p:grpSpPr>
          <a:xfrm rot="19594723">
            <a:off x="6148640" y="3290182"/>
            <a:ext cx="843385" cy="885447"/>
            <a:chOff x="725715" y="2132920"/>
            <a:chExt cx="2405772" cy="2525754"/>
          </a:xfrm>
        </p:grpSpPr>
        <p:sp>
          <p:nvSpPr>
            <p:cNvPr id="1049019" name="Freeform 5"/>
            <p:cNvSpPr/>
            <p:nvPr/>
          </p:nvSpPr>
          <p:spPr bwMode="auto">
            <a:xfrm rot="5681284">
              <a:off x="731038" y="2258225"/>
              <a:ext cx="2496726" cy="2304172"/>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38FC8"/>
            </a:solidFill>
            <a:ln>
              <a:no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dirty="0" sz="1015" lang="zh-CN"/>
            </a:p>
          </p:txBody>
        </p:sp>
        <p:sp>
          <p:nvSpPr>
            <p:cNvPr id="1049020" name="Freeform 5"/>
            <p:cNvSpPr/>
            <p:nvPr/>
          </p:nvSpPr>
          <p:spPr bwMode="auto">
            <a:xfrm rot="5400000">
              <a:off x="629438" y="2229197"/>
              <a:ext cx="2496726" cy="2304172"/>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9050">
              <a:gradFill>
                <a:gsLst>
                  <a:gs pos="0">
                    <a:srgbClr val="69C159"/>
                  </a:gs>
                  <a:gs pos="42000">
                    <a:srgbClr val="3BC45B"/>
                  </a:gs>
                  <a:gs pos="68000">
                    <a:srgbClr val="00B5DE"/>
                  </a:gs>
                  <a:gs pos="100000">
                    <a:srgbClr val="006666"/>
                  </a:gs>
                </a:gsLst>
                <a:lin ang="5400000" scaled="1"/>
              </a:gradFill>
            </a:ln>
            <a:effectLst>
              <a:outerShdw algn="tl" blurRad="152400" dir="2700000" dist="63500" rotWithShape="0" sx="101000" sy="10100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pPr algn="ctr"/>
              <a:endParaRPr altLang="en-US" b="1" dirty="0" sz="2100" lang="zh-CN">
                <a:latin typeface="微软雅黑" panose="020B0503020204020204" pitchFamily="34" charset="-122"/>
                <a:ea typeface="微软雅黑" panose="020B0503020204020204" pitchFamily="34" charset="-122"/>
              </a:endParaRPr>
            </a:p>
          </p:txBody>
        </p:sp>
      </p:grpSp>
      <p:sp>
        <p:nvSpPr>
          <p:cNvPr id="1049021" name="文本框 6"/>
          <p:cNvSpPr txBox="1"/>
          <p:nvPr/>
        </p:nvSpPr>
        <p:spPr>
          <a:xfrm>
            <a:off x="2427641" y="1141481"/>
            <a:ext cx="1509124" cy="953135"/>
          </a:xfrm>
          <a:prstGeom prst="rect"/>
          <a:noFill/>
          <a:effectLst/>
        </p:spPr>
        <p:txBody>
          <a:bodyPr rtlCol="0" wrap="square">
            <a:spAutoFit/>
          </a:bodyPr>
          <a:lstStyle>
            <a:defPPr>
              <a:defRPr lang="zh-CN"/>
            </a:defPPr>
            <a:lvl1pPr algn="ctr">
              <a:defRPr b="1" sz="1800">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defRPr>
            </a:lvl1pPr>
          </a:lstStyle>
          <a:p>
            <a:r>
              <a:rPr altLang="en-US" dirty="0" sz="1600" lang="zh-CN">
                <a:solidFill>
                  <a:schemeClr val="bg1"/>
                </a:solidFill>
              </a:rPr>
              <a:t>可见光</a:t>
            </a:r>
            <a:endParaRPr altLang="zh-CN" dirty="0" sz="1600" lang="en-US">
              <a:solidFill>
                <a:schemeClr val="bg1"/>
              </a:solidFill>
            </a:endParaRPr>
          </a:p>
          <a:p>
            <a:r>
              <a:rPr altLang="en-US" dirty="0" sz="1600" lang="zh-CN">
                <a:solidFill>
                  <a:schemeClr val="bg1"/>
                </a:solidFill>
              </a:rPr>
              <a:t>材料</a:t>
            </a:r>
            <a:endParaRPr altLang="en-US" dirty="0" sz="1600" lang="zh-CN">
              <a:solidFill>
                <a:schemeClr val="bg1"/>
              </a:solidFill>
            </a:endParaRPr>
          </a:p>
          <a:p>
            <a:r>
              <a:rPr altLang="zh-CN" dirty="0" sz="1200" lang="en-US">
                <a:solidFill>
                  <a:schemeClr val="bg1"/>
                </a:solidFill>
              </a:rPr>
              <a:t>visible light material</a:t>
            </a:r>
            <a:endParaRPr altLang="zh-CN" dirty="0" sz="1200" lang="en-US">
              <a:solidFill>
                <a:schemeClr val="bg1"/>
              </a:solidFill>
            </a:endParaRPr>
          </a:p>
        </p:txBody>
      </p:sp>
      <p:sp>
        <p:nvSpPr>
          <p:cNvPr id="1049022" name="文本框 7"/>
          <p:cNvSpPr txBox="1"/>
          <p:nvPr/>
        </p:nvSpPr>
        <p:spPr>
          <a:xfrm>
            <a:off x="1851652" y="2333634"/>
            <a:ext cx="1219200" cy="1076325"/>
          </a:xfrm>
          <a:prstGeom prst="rect"/>
          <a:noFill/>
          <a:effectLst/>
        </p:spPr>
        <p:txBody>
          <a:bodyPr rtlCol="0" wrap="square">
            <a:spAutoFit/>
          </a:bodyPr>
          <a:lstStyle>
            <a:defPPr>
              <a:defRPr lang="zh-CN"/>
            </a:defPPr>
            <a:lvl1pPr algn="ctr">
              <a:defRPr b="1" sz="1600">
                <a:solidFill>
                  <a:srgbClr val="262C35"/>
                </a:solidFill>
                <a:latin typeface="微软雅黑" panose="020B0503020204020204" pitchFamily="34" charset="-122"/>
                <a:ea typeface="微软雅黑" panose="020B0503020204020204" pitchFamily="34" charset="-122"/>
              </a:defRPr>
            </a:lvl1pPr>
          </a:lstStyle>
          <a:p>
            <a:r>
              <a:rPr altLang="en-US" dirty="0" lang="zh-CN">
                <a:solidFill>
                  <a:schemeClr val="bg1"/>
                </a:solidFill>
              </a:rPr>
              <a:t>红外</a:t>
            </a:r>
            <a:endParaRPr altLang="zh-CN" dirty="0" lang="en-US">
              <a:solidFill>
                <a:schemeClr val="bg1"/>
              </a:solidFill>
            </a:endParaRPr>
          </a:p>
          <a:p>
            <a:r>
              <a:rPr altLang="en-US" dirty="0" lang="zh-CN">
                <a:solidFill>
                  <a:schemeClr val="bg1"/>
                </a:solidFill>
              </a:rPr>
              <a:t>材料</a:t>
            </a:r>
            <a:endParaRPr altLang="en-US" dirty="0" lang="zh-CN">
              <a:solidFill>
                <a:schemeClr val="bg1"/>
              </a:solidFill>
            </a:endParaRPr>
          </a:p>
          <a:p>
            <a:r>
              <a:rPr altLang="zh-CN" dirty="0" lang="en-US">
                <a:solidFill>
                  <a:schemeClr val="bg1"/>
                </a:solidFill>
              </a:rPr>
              <a:t>infrared material</a:t>
            </a:r>
            <a:endParaRPr altLang="zh-CN" dirty="0" lang="en-US">
              <a:solidFill>
                <a:schemeClr val="bg1"/>
              </a:solidFill>
            </a:endParaRPr>
          </a:p>
        </p:txBody>
      </p:sp>
      <p:sp>
        <p:nvSpPr>
          <p:cNvPr id="1049023" name="文本框 8"/>
          <p:cNvSpPr txBox="1"/>
          <p:nvPr/>
        </p:nvSpPr>
        <p:spPr>
          <a:xfrm>
            <a:off x="2509520" y="3471545"/>
            <a:ext cx="1427480" cy="583565"/>
          </a:xfrm>
          <a:prstGeom prst="rect"/>
          <a:noFill/>
          <a:effectLst/>
        </p:spPr>
        <p:txBody>
          <a:bodyPr rtlCol="0" wrap="square">
            <a:spAutoFit/>
          </a:bodyPr>
          <a:lstStyle>
            <a:defPPr>
              <a:defRPr lang="zh-CN"/>
            </a:defPPr>
            <a:lvl1pPr algn="ctr">
              <a:defRPr b="1" sz="1600">
                <a:solidFill>
                  <a:srgbClr val="262C35"/>
                </a:solidFill>
                <a:latin typeface="微软雅黑" panose="020B0503020204020204" pitchFamily="34" charset="-122"/>
                <a:ea typeface="微软雅黑" panose="020B0503020204020204" pitchFamily="34" charset="-122"/>
              </a:defRPr>
            </a:lvl1pPr>
          </a:lstStyle>
          <a:p>
            <a:r>
              <a:rPr altLang="en-US" dirty="0" lang="zh-CN">
                <a:solidFill>
                  <a:schemeClr val="bg1"/>
                </a:solidFill>
              </a:rPr>
              <a:t>加工</a:t>
            </a:r>
            <a:endParaRPr altLang="en-US" dirty="0" lang="zh-CN">
              <a:solidFill>
                <a:schemeClr val="bg1"/>
              </a:solidFill>
            </a:endParaRPr>
          </a:p>
          <a:p>
            <a:r>
              <a:rPr altLang="zh-CN" dirty="0" lang="en-US">
                <a:solidFill>
                  <a:schemeClr val="bg1"/>
                </a:solidFill>
              </a:rPr>
              <a:t>production</a:t>
            </a:r>
            <a:endParaRPr altLang="zh-CN" dirty="0" lang="en-US">
              <a:solidFill>
                <a:schemeClr val="bg1"/>
              </a:solidFill>
            </a:endParaRPr>
          </a:p>
        </p:txBody>
      </p:sp>
      <p:sp>
        <p:nvSpPr>
          <p:cNvPr id="1049024" name="文本框 9"/>
          <p:cNvSpPr txBox="1"/>
          <p:nvPr/>
        </p:nvSpPr>
        <p:spPr>
          <a:xfrm>
            <a:off x="5956935" y="3453130"/>
            <a:ext cx="1736090" cy="768350"/>
          </a:xfrm>
          <a:prstGeom prst="rect"/>
          <a:noFill/>
          <a:effectLst/>
        </p:spPr>
        <p:txBody>
          <a:bodyPr rtlCol="0" wrap="square">
            <a:spAutoFit/>
          </a:bodyPr>
          <a:lstStyle>
            <a:defPPr>
              <a:defRPr lang="zh-CN"/>
            </a:defPPr>
            <a:lvl1pPr algn="ctr">
              <a:defRPr b="1" sz="1600">
                <a:solidFill>
                  <a:srgbClr val="262C35"/>
                </a:solidFill>
                <a:latin typeface="微软雅黑" panose="020B0503020204020204" pitchFamily="34" charset="-122"/>
                <a:ea typeface="微软雅黑" panose="020B0503020204020204" pitchFamily="34" charset="-122"/>
              </a:defRPr>
            </a:lvl1pPr>
          </a:lstStyle>
          <a:p>
            <a:r>
              <a:rPr altLang="en-US" dirty="0" lang="zh-CN">
                <a:solidFill>
                  <a:schemeClr val="bg1"/>
                </a:solidFill>
              </a:rPr>
              <a:t>技术</a:t>
            </a:r>
            <a:endParaRPr altLang="zh-CN" dirty="0" lang="en-US">
              <a:solidFill>
                <a:schemeClr val="bg1"/>
              </a:solidFill>
            </a:endParaRPr>
          </a:p>
          <a:p>
            <a:r>
              <a:rPr altLang="en-US" dirty="0" lang="zh-CN">
                <a:solidFill>
                  <a:schemeClr val="bg1"/>
                </a:solidFill>
              </a:rPr>
              <a:t>服务</a:t>
            </a:r>
            <a:endParaRPr altLang="en-US" dirty="0" lang="zh-CN">
              <a:solidFill>
                <a:schemeClr val="bg1"/>
              </a:solidFill>
            </a:endParaRPr>
          </a:p>
          <a:p>
            <a:r>
              <a:rPr altLang="zh-CN" dirty="0" sz="1200" lang="en-US">
                <a:solidFill>
                  <a:schemeClr val="bg1"/>
                </a:solidFill>
              </a:rPr>
              <a:t>technology service</a:t>
            </a:r>
            <a:endParaRPr altLang="zh-CN" dirty="0" sz="1200" lang="en-US">
              <a:solidFill>
                <a:schemeClr val="bg1"/>
              </a:solidFill>
            </a:endParaRPr>
          </a:p>
        </p:txBody>
      </p:sp>
      <p:sp>
        <p:nvSpPr>
          <p:cNvPr id="1049025" name="文本框 10"/>
          <p:cNvSpPr txBox="1"/>
          <p:nvPr/>
        </p:nvSpPr>
        <p:spPr>
          <a:xfrm>
            <a:off x="6546407" y="2328550"/>
            <a:ext cx="1461966" cy="768350"/>
          </a:xfrm>
          <a:prstGeom prst="rect"/>
          <a:noFill/>
          <a:effectLst/>
        </p:spPr>
        <p:txBody>
          <a:bodyPr rtlCol="0" wrap="square">
            <a:spAutoFit/>
          </a:bodyPr>
          <a:lstStyle>
            <a:defPPr>
              <a:defRPr lang="zh-CN"/>
            </a:defPPr>
            <a:lvl1pPr algn="ctr">
              <a:defRPr b="1" sz="1600">
                <a:solidFill>
                  <a:srgbClr val="262C35"/>
                </a:solidFill>
                <a:latin typeface="微软雅黑" panose="020B0503020204020204" pitchFamily="34" charset="-122"/>
                <a:ea typeface="微软雅黑" panose="020B0503020204020204" pitchFamily="34" charset="-122"/>
              </a:defRPr>
            </a:lvl1pPr>
          </a:lstStyle>
          <a:p>
            <a:r>
              <a:rPr altLang="en-US" dirty="0" lang="zh-CN">
                <a:solidFill>
                  <a:schemeClr val="bg1"/>
                </a:solidFill>
              </a:rPr>
              <a:t>自动化</a:t>
            </a:r>
            <a:endParaRPr altLang="zh-CN" dirty="0" lang="en-US">
              <a:solidFill>
                <a:schemeClr val="bg1"/>
              </a:solidFill>
            </a:endParaRPr>
          </a:p>
          <a:p>
            <a:r>
              <a:rPr altLang="en-US" dirty="0" lang="zh-CN">
                <a:solidFill>
                  <a:schemeClr val="bg1"/>
                </a:solidFill>
              </a:rPr>
              <a:t>研发</a:t>
            </a:r>
            <a:endParaRPr altLang="en-US" dirty="0" lang="zh-CN">
              <a:solidFill>
                <a:schemeClr val="bg1"/>
              </a:solidFill>
            </a:endParaRPr>
          </a:p>
          <a:p>
            <a:r>
              <a:rPr altLang="zh-CN" dirty="0" sz="1200" lang="en-US">
                <a:solidFill>
                  <a:schemeClr val="bg1"/>
                </a:solidFill>
              </a:rPr>
              <a:t>auto R&amp;D</a:t>
            </a:r>
            <a:endParaRPr altLang="zh-CN" dirty="0" sz="1200" lang="en-US">
              <a:solidFill>
                <a:schemeClr val="bg1"/>
              </a:solidFill>
            </a:endParaRPr>
          </a:p>
        </p:txBody>
      </p:sp>
      <p:sp>
        <p:nvSpPr>
          <p:cNvPr id="1049026" name="文本框 11"/>
          <p:cNvSpPr txBox="1"/>
          <p:nvPr/>
        </p:nvSpPr>
        <p:spPr>
          <a:xfrm>
            <a:off x="5482590" y="1083945"/>
            <a:ext cx="2263140" cy="768350"/>
          </a:xfrm>
          <a:prstGeom prst="rect"/>
          <a:noFill/>
          <a:effectLst/>
        </p:spPr>
        <p:txBody>
          <a:bodyPr rtlCol="0" wrap="square">
            <a:spAutoFit/>
          </a:bodyPr>
          <a:lstStyle>
            <a:defPPr>
              <a:defRPr lang="zh-CN"/>
            </a:defPPr>
            <a:lvl1pPr algn="ctr">
              <a:defRPr b="1" sz="1600">
                <a:solidFill>
                  <a:srgbClr val="262C35"/>
                </a:solidFill>
                <a:latin typeface="微软雅黑" panose="020B0503020204020204" pitchFamily="34" charset="-122"/>
                <a:ea typeface="微软雅黑" panose="020B0503020204020204" pitchFamily="34" charset="-122"/>
              </a:defRPr>
            </a:lvl1pPr>
          </a:lstStyle>
          <a:p>
            <a:r>
              <a:rPr altLang="en-US" dirty="0" lang="zh-CN">
                <a:solidFill>
                  <a:schemeClr val="bg1"/>
                </a:solidFill>
              </a:rPr>
              <a:t>工程</a:t>
            </a:r>
            <a:endParaRPr altLang="zh-CN" dirty="0" lang="en-US">
              <a:solidFill>
                <a:schemeClr val="bg1"/>
              </a:solidFill>
            </a:endParaRPr>
          </a:p>
          <a:p>
            <a:r>
              <a:rPr altLang="en-US" dirty="0" lang="zh-CN">
                <a:solidFill>
                  <a:schemeClr val="bg1"/>
                </a:solidFill>
              </a:rPr>
              <a:t>中心</a:t>
            </a:r>
            <a:endParaRPr altLang="en-US" dirty="0" lang="zh-CN">
              <a:solidFill>
                <a:schemeClr val="bg1"/>
              </a:solidFill>
            </a:endParaRPr>
          </a:p>
          <a:p>
            <a:r>
              <a:rPr altLang="zh-CN" dirty="0" sz="1200" lang="en-US">
                <a:solidFill>
                  <a:schemeClr val="bg1"/>
                </a:solidFill>
              </a:rPr>
              <a:t>technology center</a:t>
            </a:r>
            <a:endParaRPr altLang="zh-CN" dirty="0" sz="1200" lang="en-US">
              <a:solidFill>
                <a:schemeClr val="bg1"/>
              </a:solidFill>
            </a:endParaRPr>
          </a:p>
        </p:txBody>
      </p:sp>
    </p:spTree>
  </p:cSld>
  <p:clrMapOvr>
    <a:masterClrMapping/>
  </p:clrMapOvr>
  <p:transition spd="slow">
    <p:wipe dir="r"/>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49" name=""/>
        <p:cNvGrpSpPr/>
        <p:nvPr/>
      </p:nvGrpSpPr>
      <p:grpSpPr>
        <a:xfrm>
          <a:off x="0" y="0"/>
          <a:ext cx="0" cy="0"/>
          <a:chOff x="0" y="0"/>
          <a:chExt cx="0" cy="0"/>
        </a:xfrm>
      </p:grpSpPr>
      <p:pic>
        <p:nvPicPr>
          <p:cNvPr id="2097248" name="图片 18"/>
          <p:cNvPicPr>
            <a:picLocks noChangeAspect="1"/>
          </p:cNvPicPr>
          <p:nvPr/>
        </p:nvPicPr>
        <p:blipFill rotWithShape="1">
          <a:blip xmlns:r="http://schemas.openxmlformats.org/officeDocument/2006/relationships" r:embed="rId1" cstate="print"/>
          <a:srcRect l="185" r="10555"/>
          <a:stretch>
            <a:fillRect/>
          </a:stretch>
        </p:blipFill>
        <p:spPr>
          <a:xfrm flipH="1">
            <a:off x="0" y="0"/>
            <a:ext cx="9182100" cy="5143500"/>
          </a:xfrm>
          <a:prstGeom prst="rect"/>
        </p:spPr>
      </p:pic>
      <p:sp>
        <p:nvSpPr>
          <p:cNvPr id="1049030" name="文本框 3"/>
          <p:cNvSpPr txBox="1"/>
          <p:nvPr/>
        </p:nvSpPr>
        <p:spPr>
          <a:xfrm>
            <a:off x="4142329" y="2571784"/>
            <a:ext cx="4327799" cy="1198880"/>
          </a:xfrm>
          <a:prstGeom prst="rect"/>
          <a:noFill/>
          <a:effectLst/>
        </p:spPr>
        <p:txBody>
          <a:bodyPr rtlCol="0" wrap="square">
            <a:spAutoFit/>
          </a:bodyPr>
          <a:p>
            <a:pPr algn="ctr"/>
            <a:r>
              <a:rPr altLang="en-US" b="1" dirty="0" sz="4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非常感谢！</a:t>
            </a:r>
            <a:endParaRPr altLang="en-US" b="1" dirty="0" sz="4400" lang="zh-CN">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a:p>
            <a:pPr algn="ctr"/>
            <a:r>
              <a:rPr altLang="zh-CN" b="1" dirty="0" sz="28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rPr>
              <a:t>Thank you very much</a:t>
            </a:r>
            <a:endParaRPr altLang="zh-CN" b="1" dirty="0" sz="2800" lang="en-US">
              <a:gradFill flip="none" rotWithShape="1">
                <a:gsLst>
                  <a:gs pos="0">
                    <a:srgbClr val="04B5EC"/>
                  </a:gs>
                  <a:gs pos="100000">
                    <a:srgbClr val="00C88A"/>
                  </a:gs>
                </a:gsLst>
                <a:lin ang="0" scaled="1"/>
              </a:gradFill>
              <a:latin typeface="微软雅黑" panose="020B0503020204020204" pitchFamily="34" charset="-122"/>
              <a:ea typeface="微软雅黑" panose="020B0503020204020204" pitchFamily="34" charset="-122"/>
            </a:endParaRPr>
          </a:p>
        </p:txBody>
      </p:sp>
      <p:pic>
        <p:nvPicPr>
          <p:cNvPr id="2097249" name="图片 19"/>
          <p:cNvPicPr>
            <a:picLocks noChangeAspect="1"/>
          </p:cNvPicPr>
          <p:nvPr/>
        </p:nvPicPr>
        <p:blipFill>
          <a:blip xmlns:r="http://schemas.openxmlformats.org/officeDocument/2006/relationships" r:embed="rId2">
            <a:lum bright="70000" contrast="-70000"/>
          </a:blip>
          <a:stretch>
            <a:fillRect/>
          </a:stretch>
        </p:blipFill>
        <p:spPr>
          <a:xfrm>
            <a:off x="5382550" y="800100"/>
            <a:ext cx="1294089" cy="1357525"/>
          </a:xfrm>
          <a:prstGeom prst="rect"/>
        </p:spPr>
      </p:pic>
      <p:pic>
        <p:nvPicPr>
          <p:cNvPr id="2097250" name="Picture 62" descr="rId1"/>
          <p:cNvPicPr>
            <a:picLocks noChangeAspect="1" noChangeArrowheads="1"/>
          </p:cNvPicPr>
          <p:nvPr/>
        </p:nvPicPr>
        <p:blipFill>
          <a:blip xmlns:r="http://schemas.openxmlformats.org/officeDocument/2006/relationships" r:embed="rId3" cstate="print">
            <a:clrChange>
              <a:clrFrom>
                <a:srgbClr val="FEFEFE"/>
              </a:clrFrom>
              <a:clrTo>
                <a:srgbClr val="FEFEFE">
                  <a:alpha val="0"/>
                </a:srgbClr>
              </a:clrTo>
            </a:clrChange>
          </a:blip>
          <a:srcRect/>
          <a:stretch>
            <a:fillRect/>
          </a:stretch>
        </p:blipFill>
        <p:spPr>
          <a:xfrm>
            <a:off x="5483996" y="1251951"/>
            <a:ext cx="919080" cy="537998"/>
          </a:xfrm>
          <a:prstGeom prst="rect"/>
          <a:noFill/>
        </p:spPr>
      </p:pic>
    </p:spTree>
  </p:cSld>
  <p:clrMapOvr>
    <a:masterClrMapping/>
  </p:clrMapOvr>
  <p:transition spd="slow">
    <p:dissolve/>
  </p:transition>
</p:sld>
</file>

<file path=ppt/tags/tag1.xml><?xml version="1.0" encoding="utf-8"?>
<p:tagLst xmlns:p="http://schemas.openxmlformats.org/presentationml/2006/main">
  <p:tag name="TABLE_ENDDRAG_ORIGIN_RECT" val="160*133"/>
  <p:tag name="TABLE_ENDDRAG_RECT" val="542*15*160*13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Company>P R C</Company>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演示文稿</dc:title>
  <dc:creator>China</dc:creator>
  <cp:lastModifiedBy>张雪彬</cp:lastModifiedBy>
  <dcterms:created xsi:type="dcterms:W3CDTF">2017-03-26T20:11:00Z</dcterms:created>
  <dcterms:modified xsi:type="dcterms:W3CDTF">2026-04-13T05:43:59Z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b87d8f0006654fafa3ea65b57005f908_23</vt:lpwstr>
  </property>
  <property fmtid="{D5CDD505-2E9C-101B-9397-08002B2CF9AE}" pid="3" name="KSOProductBuildVer">
    <vt:lpwstr>2052-12.1.0.25225</vt:lpwstr>
  </property>
</Properties>
</file>